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7" r:id="rId2"/>
    <p:sldId id="594" r:id="rId3"/>
    <p:sldId id="593" r:id="rId4"/>
    <p:sldId id="557" r:id="rId5"/>
    <p:sldId id="446" r:id="rId6"/>
    <p:sldId id="569" r:id="rId7"/>
    <p:sldId id="448" r:id="rId8"/>
    <p:sldId id="447" r:id="rId9"/>
    <p:sldId id="588" r:id="rId10"/>
    <p:sldId id="558" r:id="rId11"/>
    <p:sldId id="563" r:id="rId12"/>
    <p:sldId id="571" r:id="rId13"/>
    <p:sldId id="572" r:id="rId14"/>
    <p:sldId id="606" r:id="rId15"/>
    <p:sldId id="607" r:id="rId16"/>
    <p:sldId id="554" r:id="rId17"/>
    <p:sldId id="613" r:id="rId18"/>
    <p:sldId id="556" r:id="rId19"/>
    <p:sldId id="559" r:id="rId20"/>
    <p:sldId id="429" r:id="rId21"/>
    <p:sldId id="524" r:id="rId22"/>
    <p:sldId id="433" r:id="rId23"/>
    <p:sldId id="413" r:id="rId24"/>
    <p:sldId id="595" r:id="rId25"/>
    <p:sldId id="522" r:id="rId26"/>
    <p:sldId id="523" r:id="rId27"/>
    <p:sldId id="525" r:id="rId28"/>
    <p:sldId id="529" r:id="rId29"/>
    <p:sldId id="526" r:id="rId30"/>
    <p:sldId id="527" r:id="rId31"/>
    <p:sldId id="528" r:id="rId32"/>
    <p:sldId id="421" r:id="rId33"/>
    <p:sldId id="597" r:id="rId34"/>
    <p:sldId id="610" r:id="rId35"/>
    <p:sldId id="609" r:id="rId36"/>
    <p:sldId id="598" r:id="rId37"/>
    <p:sldId id="539" r:id="rId38"/>
    <p:sldId id="591" r:id="rId39"/>
    <p:sldId id="587" r:id="rId40"/>
    <p:sldId id="551" r:id="rId41"/>
    <p:sldId id="573" r:id="rId42"/>
    <p:sldId id="599" r:id="rId43"/>
    <p:sldId id="574" r:id="rId44"/>
    <p:sldId id="508" r:id="rId45"/>
    <p:sldId id="577" r:id="rId46"/>
    <p:sldId id="536" r:id="rId47"/>
    <p:sldId id="531" r:id="rId48"/>
    <p:sldId id="535" r:id="rId49"/>
    <p:sldId id="553" r:id="rId50"/>
    <p:sldId id="485" r:id="rId51"/>
    <p:sldId id="520" r:id="rId52"/>
    <p:sldId id="521" r:id="rId53"/>
    <p:sldId id="592" r:id="rId54"/>
    <p:sldId id="470" r:id="rId55"/>
    <p:sldId id="608" r:id="rId56"/>
    <p:sldId id="475" r:id="rId57"/>
    <p:sldId id="589" r:id="rId58"/>
    <p:sldId id="493" r:id="rId59"/>
    <p:sldId id="494" r:id="rId60"/>
    <p:sldId id="495" r:id="rId61"/>
    <p:sldId id="496" r:id="rId62"/>
    <p:sldId id="540" r:id="rId63"/>
    <p:sldId id="541" r:id="rId64"/>
    <p:sldId id="498" r:id="rId65"/>
    <p:sldId id="612" r:id="rId66"/>
    <p:sldId id="489" r:id="rId67"/>
    <p:sldId id="488" r:id="rId68"/>
    <p:sldId id="481" r:id="rId69"/>
    <p:sldId id="614" r:id="rId70"/>
    <p:sldId id="604" r:id="rId71"/>
    <p:sldId id="435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EE12"/>
    <a:srgbClr val="CCFFCC"/>
    <a:srgbClr val="00FF99"/>
    <a:srgbClr val="001C5D"/>
    <a:srgbClr val="162F80"/>
    <a:srgbClr val="000A1E"/>
    <a:srgbClr val="111A5B"/>
    <a:srgbClr val="000000"/>
    <a:srgbClr val="13176B"/>
    <a:srgbClr val="2E50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104" autoAdjust="0"/>
  </p:normalViewPr>
  <p:slideViewPr>
    <p:cSldViewPr>
      <p:cViewPr>
        <p:scale>
          <a:sx n="75" d="100"/>
          <a:sy n="75" d="100"/>
        </p:scale>
        <p:origin x="-3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itash\Desktop\graphs%20and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13929516622922214"/>
          <c:y val="2.8202099737532797E-2"/>
          <c:w val="0.86070483377078488"/>
          <c:h val="0.64334501851652814"/>
        </c:manualLayout>
      </c:layout>
      <c:barChart>
        <c:barDir val="col"/>
        <c:grouping val="clustered"/>
        <c:ser>
          <c:idx val="0"/>
          <c:order val="0"/>
          <c:tx>
            <c:strRef>
              <c:f>Sheet1!$O$18</c:f>
              <c:strCache>
                <c:ptCount val="1"/>
                <c:pt idx="0">
                  <c:v>SC </c:v>
                </c:pt>
              </c:strCache>
            </c:strRef>
          </c:tx>
          <c:cat>
            <c:strRef>
              <c:f>Sheet1!$P$15:$T$17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Sheet1!$P$18:$T$18</c:f>
              <c:numCache>
                <c:formatCode>General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32</c:v>
                </c:pt>
                <c:pt idx="3">
                  <c:v>20</c:v>
                </c:pt>
                <c:pt idx="4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Sheet1!$O$19</c:f>
              <c:strCache>
                <c:ptCount val="1"/>
                <c:pt idx="0">
                  <c:v>ST </c:v>
                </c:pt>
              </c:strCache>
            </c:strRef>
          </c:tx>
          <c:cat>
            <c:strRef>
              <c:f>Sheet1!$P$15:$T$17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Sheet1!$P$19:$T$19</c:f>
              <c:numCache>
                <c:formatCode>General</c:formatCode>
                <c:ptCount val="5"/>
                <c:pt idx="0">
                  <c:v>46</c:v>
                </c:pt>
                <c:pt idx="1">
                  <c:v>39</c:v>
                </c:pt>
                <c:pt idx="2">
                  <c:v>20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Sheet1!$O$20</c:f>
              <c:strCache>
                <c:ptCount val="1"/>
                <c:pt idx="0">
                  <c:v>OBC  </c:v>
                </c:pt>
              </c:strCache>
            </c:strRef>
          </c:tx>
          <c:cat>
            <c:strRef>
              <c:f>Sheet1!$P$15:$T$17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Sheet1!$P$20:$T$20</c:f>
              <c:numCache>
                <c:formatCode>General</c:formatCode>
                <c:ptCount val="5"/>
                <c:pt idx="0">
                  <c:v>44</c:v>
                </c:pt>
                <c:pt idx="1">
                  <c:v>47</c:v>
                </c:pt>
                <c:pt idx="2">
                  <c:v>49</c:v>
                </c:pt>
                <c:pt idx="3">
                  <c:v>21</c:v>
                </c:pt>
                <c:pt idx="4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Sheet1!$O$21</c:f>
              <c:strCache>
                <c:ptCount val="1"/>
                <c:pt idx="0">
                  <c:v>General  </c:v>
                </c:pt>
              </c:strCache>
            </c:strRef>
          </c:tx>
          <c:cat>
            <c:strRef>
              <c:f>Sheet1!$P$15:$T$17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Sheet1!$P$21:$T$21</c:f>
              <c:numCache>
                <c:formatCode>General</c:formatCode>
                <c:ptCount val="5"/>
                <c:pt idx="0">
                  <c:v>124</c:v>
                </c:pt>
                <c:pt idx="1">
                  <c:v>95</c:v>
                </c:pt>
                <c:pt idx="2">
                  <c:v>104</c:v>
                </c:pt>
                <c:pt idx="3">
                  <c:v>81</c:v>
                </c:pt>
                <c:pt idx="4">
                  <c:v>134</c:v>
                </c:pt>
              </c:numCache>
            </c:numRef>
          </c:val>
        </c:ser>
        <c:axId val="39949824"/>
        <c:axId val="39951360"/>
      </c:barChart>
      <c:catAx>
        <c:axId val="39949824"/>
        <c:scaling>
          <c:orientation val="minMax"/>
        </c:scaling>
        <c:axPos val="b"/>
        <c:majorTickMark val="none"/>
        <c:tickLblPos val="nextTo"/>
        <c:crossAx val="39951360"/>
        <c:crosses val="autoZero"/>
        <c:auto val="1"/>
        <c:lblAlgn val="ctr"/>
        <c:lblOffset val="100"/>
      </c:catAx>
      <c:valAx>
        <c:axId val="399513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399498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12998849232442927"/>
          <c:y val="2.7489464580286251E-2"/>
          <c:w val="0.86170413352371233"/>
          <c:h val="0.47565733672603716"/>
        </c:manualLayout>
      </c:layout>
      <c:barChart>
        <c:barDir val="col"/>
        <c:grouping val="clustered"/>
        <c:ser>
          <c:idx val="0"/>
          <c:order val="0"/>
          <c:tx>
            <c:strRef>
              <c:f>Sheet1!$E$7</c:f>
              <c:strCache>
                <c:ptCount val="1"/>
                <c:pt idx="0">
                  <c:v>SC </c:v>
                </c:pt>
              </c:strCache>
            </c:strRef>
          </c:tx>
          <c:spPr>
            <a:solidFill>
              <a:srgbClr val="00B050"/>
            </a:solidFill>
          </c:spPr>
          <c:cat>
            <c:multiLvlStrRef>
              <c:f>Sheet1!$F$4:$O$6</c:f>
              <c:multiLvlStrCache>
                <c:ptCount val="10"/>
                <c:lvl>
                  <c:pt idx="0">
                    <c:v>Male  </c:v>
                  </c:pt>
                  <c:pt idx="1">
                    <c:v>Female </c:v>
                  </c:pt>
                  <c:pt idx="2">
                    <c:v>Male  </c:v>
                  </c:pt>
                  <c:pt idx="3">
                    <c:v>Female </c:v>
                  </c:pt>
                  <c:pt idx="4">
                    <c:v>Male  </c:v>
                  </c:pt>
                  <c:pt idx="5">
                    <c:v>Female </c:v>
                  </c:pt>
                  <c:pt idx="6">
                    <c:v>Male  </c:v>
                  </c:pt>
                  <c:pt idx="7">
                    <c:v>Female </c:v>
                  </c:pt>
                  <c:pt idx="8">
                    <c:v>Male  </c:v>
                  </c:pt>
                  <c:pt idx="9">
                    <c:v>Female </c:v>
                  </c:pt>
                </c:lvl>
                <c:lvl>
                  <c:pt idx="0">
                    <c:v>(2009-10) </c:v>
                  </c:pt>
                  <c:pt idx="2">
                    <c:v>(2010-11) </c:v>
                  </c:pt>
                  <c:pt idx="4">
                    <c:v>(2011-12) </c:v>
                  </c:pt>
                  <c:pt idx="6">
                    <c:v>(2012-13) </c:v>
                  </c:pt>
                  <c:pt idx="8">
                    <c:v>(2013-14) </c:v>
                  </c:pt>
                </c:lvl>
                <c:lvl>
                  <c:pt idx="0">
                    <c:v>Year 1 </c:v>
                  </c:pt>
                  <c:pt idx="2">
                    <c:v>Year 2 </c:v>
                  </c:pt>
                  <c:pt idx="4">
                    <c:v>Year 3 </c:v>
                  </c:pt>
                  <c:pt idx="6">
                    <c:v>Year 4  </c:v>
                  </c:pt>
                  <c:pt idx="8">
                    <c:v>Year 5 </c:v>
                  </c:pt>
                </c:lvl>
              </c:multiLvlStrCache>
            </c:multiLvlStrRef>
          </c:cat>
          <c:val>
            <c:numRef>
              <c:f>Sheet1!$F$7:$O$7</c:f>
              <c:numCache>
                <c:formatCode>General</c:formatCode>
                <c:ptCount val="10"/>
                <c:pt idx="0">
                  <c:v>21</c:v>
                </c:pt>
                <c:pt idx="1">
                  <c:v>10</c:v>
                </c:pt>
                <c:pt idx="2">
                  <c:v>23</c:v>
                </c:pt>
                <c:pt idx="3">
                  <c:v>8</c:v>
                </c:pt>
                <c:pt idx="4">
                  <c:v>25</c:v>
                </c:pt>
                <c:pt idx="5">
                  <c:v>7</c:v>
                </c:pt>
                <c:pt idx="6">
                  <c:v>20</c:v>
                </c:pt>
                <c:pt idx="7">
                  <c:v>12</c:v>
                </c:pt>
                <c:pt idx="8">
                  <c:v>28</c:v>
                </c:pt>
                <c:pt idx="9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Sheet1!$E$8</c:f>
              <c:strCache>
                <c:ptCount val="1"/>
                <c:pt idx="0">
                  <c:v>ST </c:v>
                </c:pt>
              </c:strCache>
            </c:strRef>
          </c:tx>
          <c:spPr>
            <a:solidFill>
              <a:schemeClr val="bg1"/>
            </a:solidFill>
          </c:spPr>
          <c:cat>
            <c:multiLvlStrRef>
              <c:f>Sheet1!$F$4:$O$6</c:f>
              <c:multiLvlStrCache>
                <c:ptCount val="10"/>
                <c:lvl>
                  <c:pt idx="0">
                    <c:v>Male  </c:v>
                  </c:pt>
                  <c:pt idx="1">
                    <c:v>Female </c:v>
                  </c:pt>
                  <c:pt idx="2">
                    <c:v>Male  </c:v>
                  </c:pt>
                  <c:pt idx="3">
                    <c:v>Female </c:v>
                  </c:pt>
                  <c:pt idx="4">
                    <c:v>Male  </c:v>
                  </c:pt>
                  <c:pt idx="5">
                    <c:v>Female </c:v>
                  </c:pt>
                  <c:pt idx="6">
                    <c:v>Male  </c:v>
                  </c:pt>
                  <c:pt idx="7">
                    <c:v>Female </c:v>
                  </c:pt>
                  <c:pt idx="8">
                    <c:v>Male  </c:v>
                  </c:pt>
                  <c:pt idx="9">
                    <c:v>Female </c:v>
                  </c:pt>
                </c:lvl>
                <c:lvl>
                  <c:pt idx="0">
                    <c:v>(2009-10) </c:v>
                  </c:pt>
                  <c:pt idx="2">
                    <c:v>(2010-11) </c:v>
                  </c:pt>
                  <c:pt idx="4">
                    <c:v>(2011-12) </c:v>
                  </c:pt>
                  <c:pt idx="6">
                    <c:v>(2012-13) </c:v>
                  </c:pt>
                  <c:pt idx="8">
                    <c:v>(2013-14) </c:v>
                  </c:pt>
                </c:lvl>
                <c:lvl>
                  <c:pt idx="0">
                    <c:v>Year 1 </c:v>
                  </c:pt>
                  <c:pt idx="2">
                    <c:v>Year 2 </c:v>
                  </c:pt>
                  <c:pt idx="4">
                    <c:v>Year 3 </c:v>
                  </c:pt>
                  <c:pt idx="6">
                    <c:v>Year 4  </c:v>
                  </c:pt>
                  <c:pt idx="8">
                    <c:v>Year 5 </c:v>
                  </c:pt>
                </c:lvl>
              </c:multiLvlStrCache>
            </c:multiLvlStrRef>
          </c:cat>
          <c:val>
            <c:numRef>
              <c:f>Sheet1!$F$8:$O$8</c:f>
              <c:numCache>
                <c:formatCode>General</c:formatCode>
                <c:ptCount val="10"/>
                <c:pt idx="0">
                  <c:v>23</c:v>
                </c:pt>
                <c:pt idx="1">
                  <c:v>23</c:v>
                </c:pt>
                <c:pt idx="2">
                  <c:v>26</c:v>
                </c:pt>
                <c:pt idx="3">
                  <c:v>13</c:v>
                </c:pt>
                <c:pt idx="4">
                  <c:v>12</c:v>
                </c:pt>
                <c:pt idx="5">
                  <c:v>8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Sheet1!$E$9</c:f>
              <c:strCache>
                <c:ptCount val="1"/>
                <c:pt idx="0">
                  <c:v>OBC  </c:v>
                </c:pt>
              </c:strCache>
            </c:strRef>
          </c:tx>
          <c:cat>
            <c:multiLvlStrRef>
              <c:f>Sheet1!$F$4:$O$6</c:f>
              <c:multiLvlStrCache>
                <c:ptCount val="10"/>
                <c:lvl>
                  <c:pt idx="0">
                    <c:v>Male  </c:v>
                  </c:pt>
                  <c:pt idx="1">
                    <c:v>Female </c:v>
                  </c:pt>
                  <c:pt idx="2">
                    <c:v>Male  </c:v>
                  </c:pt>
                  <c:pt idx="3">
                    <c:v>Female </c:v>
                  </c:pt>
                  <c:pt idx="4">
                    <c:v>Male  </c:v>
                  </c:pt>
                  <c:pt idx="5">
                    <c:v>Female </c:v>
                  </c:pt>
                  <c:pt idx="6">
                    <c:v>Male  </c:v>
                  </c:pt>
                  <c:pt idx="7">
                    <c:v>Female </c:v>
                  </c:pt>
                  <c:pt idx="8">
                    <c:v>Male  </c:v>
                  </c:pt>
                  <c:pt idx="9">
                    <c:v>Female </c:v>
                  </c:pt>
                </c:lvl>
                <c:lvl>
                  <c:pt idx="0">
                    <c:v>(2009-10) </c:v>
                  </c:pt>
                  <c:pt idx="2">
                    <c:v>(2010-11) </c:v>
                  </c:pt>
                  <c:pt idx="4">
                    <c:v>(2011-12) </c:v>
                  </c:pt>
                  <c:pt idx="6">
                    <c:v>(2012-13) </c:v>
                  </c:pt>
                  <c:pt idx="8">
                    <c:v>(2013-14) </c:v>
                  </c:pt>
                </c:lvl>
                <c:lvl>
                  <c:pt idx="0">
                    <c:v>Year 1 </c:v>
                  </c:pt>
                  <c:pt idx="2">
                    <c:v>Year 2 </c:v>
                  </c:pt>
                  <c:pt idx="4">
                    <c:v>Year 3 </c:v>
                  </c:pt>
                  <c:pt idx="6">
                    <c:v>Year 4  </c:v>
                  </c:pt>
                  <c:pt idx="8">
                    <c:v>Year 5 </c:v>
                  </c:pt>
                </c:lvl>
              </c:multiLvlStrCache>
            </c:multiLvlStrRef>
          </c:cat>
          <c:val>
            <c:numRef>
              <c:f>Sheet1!$F$9:$O$9</c:f>
              <c:numCache>
                <c:formatCode>General</c:formatCode>
                <c:ptCount val="10"/>
                <c:pt idx="0">
                  <c:v>27</c:v>
                </c:pt>
                <c:pt idx="1">
                  <c:v>17</c:v>
                </c:pt>
                <c:pt idx="2">
                  <c:v>32</c:v>
                </c:pt>
                <c:pt idx="3">
                  <c:v>15</c:v>
                </c:pt>
                <c:pt idx="4">
                  <c:v>28</c:v>
                </c:pt>
                <c:pt idx="5">
                  <c:v>21</c:v>
                </c:pt>
                <c:pt idx="6">
                  <c:v>21</c:v>
                </c:pt>
                <c:pt idx="7">
                  <c:v>9</c:v>
                </c:pt>
                <c:pt idx="8">
                  <c:v>16</c:v>
                </c:pt>
                <c:pt idx="9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Sheet1!$E$10</c:f>
              <c:strCache>
                <c:ptCount val="1"/>
                <c:pt idx="0">
                  <c:v>General 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multiLvlStrRef>
              <c:f>Sheet1!$F$4:$O$6</c:f>
              <c:multiLvlStrCache>
                <c:ptCount val="10"/>
                <c:lvl>
                  <c:pt idx="0">
                    <c:v>Male  </c:v>
                  </c:pt>
                  <c:pt idx="1">
                    <c:v>Female </c:v>
                  </c:pt>
                  <c:pt idx="2">
                    <c:v>Male  </c:v>
                  </c:pt>
                  <c:pt idx="3">
                    <c:v>Female </c:v>
                  </c:pt>
                  <c:pt idx="4">
                    <c:v>Male  </c:v>
                  </c:pt>
                  <c:pt idx="5">
                    <c:v>Female </c:v>
                  </c:pt>
                  <c:pt idx="6">
                    <c:v>Male  </c:v>
                  </c:pt>
                  <c:pt idx="7">
                    <c:v>Female </c:v>
                  </c:pt>
                  <c:pt idx="8">
                    <c:v>Male  </c:v>
                  </c:pt>
                  <c:pt idx="9">
                    <c:v>Female </c:v>
                  </c:pt>
                </c:lvl>
                <c:lvl>
                  <c:pt idx="0">
                    <c:v>(2009-10) </c:v>
                  </c:pt>
                  <c:pt idx="2">
                    <c:v>(2010-11) </c:v>
                  </c:pt>
                  <c:pt idx="4">
                    <c:v>(2011-12) </c:v>
                  </c:pt>
                  <c:pt idx="6">
                    <c:v>(2012-13) </c:v>
                  </c:pt>
                  <c:pt idx="8">
                    <c:v>(2013-14) </c:v>
                  </c:pt>
                </c:lvl>
                <c:lvl>
                  <c:pt idx="0">
                    <c:v>Year 1 </c:v>
                  </c:pt>
                  <c:pt idx="2">
                    <c:v>Year 2 </c:v>
                  </c:pt>
                  <c:pt idx="4">
                    <c:v>Year 3 </c:v>
                  </c:pt>
                  <c:pt idx="6">
                    <c:v>Year 4  </c:v>
                  </c:pt>
                  <c:pt idx="8">
                    <c:v>Year 5 </c:v>
                  </c:pt>
                </c:lvl>
              </c:multiLvlStrCache>
            </c:multiLvlStrRef>
          </c:cat>
          <c:val>
            <c:numRef>
              <c:f>Sheet1!$F$10:$O$10</c:f>
              <c:numCache>
                <c:formatCode>General</c:formatCode>
                <c:ptCount val="10"/>
                <c:pt idx="0">
                  <c:v>57</c:v>
                </c:pt>
                <c:pt idx="1">
                  <c:v>67</c:v>
                </c:pt>
                <c:pt idx="2">
                  <c:v>59</c:v>
                </c:pt>
                <c:pt idx="3">
                  <c:v>36</c:v>
                </c:pt>
                <c:pt idx="4">
                  <c:v>41</c:v>
                </c:pt>
                <c:pt idx="5">
                  <c:v>63</c:v>
                </c:pt>
                <c:pt idx="6">
                  <c:v>81</c:v>
                </c:pt>
                <c:pt idx="7">
                  <c:v>51</c:v>
                </c:pt>
                <c:pt idx="8">
                  <c:v>53</c:v>
                </c:pt>
                <c:pt idx="9">
                  <c:v>81</c:v>
                </c:pt>
              </c:numCache>
            </c:numRef>
          </c:val>
        </c:ser>
        <c:ser>
          <c:idx val="4"/>
          <c:order val="4"/>
          <c:tx>
            <c:strRef>
              <c:f>Sheet1!$E$11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rgbClr val="FFFF00"/>
            </a:solidFill>
          </c:spPr>
          <c:cat>
            <c:multiLvlStrRef>
              <c:f>Sheet1!$F$4:$O$6</c:f>
              <c:multiLvlStrCache>
                <c:ptCount val="10"/>
                <c:lvl>
                  <c:pt idx="0">
                    <c:v>Male  </c:v>
                  </c:pt>
                  <c:pt idx="1">
                    <c:v>Female </c:v>
                  </c:pt>
                  <c:pt idx="2">
                    <c:v>Male  </c:v>
                  </c:pt>
                  <c:pt idx="3">
                    <c:v>Female </c:v>
                  </c:pt>
                  <c:pt idx="4">
                    <c:v>Male  </c:v>
                  </c:pt>
                  <c:pt idx="5">
                    <c:v>Female </c:v>
                  </c:pt>
                  <c:pt idx="6">
                    <c:v>Male  </c:v>
                  </c:pt>
                  <c:pt idx="7">
                    <c:v>Female </c:v>
                  </c:pt>
                  <c:pt idx="8">
                    <c:v>Male  </c:v>
                  </c:pt>
                  <c:pt idx="9">
                    <c:v>Female </c:v>
                  </c:pt>
                </c:lvl>
                <c:lvl>
                  <c:pt idx="0">
                    <c:v>(2009-10) </c:v>
                  </c:pt>
                  <c:pt idx="2">
                    <c:v>(2010-11) </c:v>
                  </c:pt>
                  <c:pt idx="4">
                    <c:v>(2011-12) </c:v>
                  </c:pt>
                  <c:pt idx="6">
                    <c:v>(2012-13) </c:v>
                  </c:pt>
                  <c:pt idx="8">
                    <c:v>(2013-14) </c:v>
                  </c:pt>
                </c:lvl>
                <c:lvl>
                  <c:pt idx="0">
                    <c:v>Year 1 </c:v>
                  </c:pt>
                  <c:pt idx="2">
                    <c:v>Year 2 </c:v>
                  </c:pt>
                  <c:pt idx="4">
                    <c:v>Year 3 </c:v>
                  </c:pt>
                  <c:pt idx="6">
                    <c:v>Year 4  </c:v>
                  </c:pt>
                  <c:pt idx="8">
                    <c:v>Year 5 </c:v>
                  </c:pt>
                </c:lvl>
              </c:multiLvlStrCache>
            </c:multiLvlStrRef>
          </c:cat>
          <c:val>
            <c:numRef>
              <c:f>Sheet1!$F$11:$O$11</c:f>
              <c:numCache>
                <c:formatCode>General</c:formatCode>
                <c:ptCount val="10"/>
                <c:pt idx="0">
                  <c:v>128</c:v>
                </c:pt>
                <c:pt idx="1">
                  <c:v>117</c:v>
                </c:pt>
                <c:pt idx="2">
                  <c:v>140</c:v>
                </c:pt>
                <c:pt idx="3">
                  <c:v>72</c:v>
                </c:pt>
                <c:pt idx="4">
                  <c:v>106</c:v>
                </c:pt>
                <c:pt idx="5">
                  <c:v>99</c:v>
                </c:pt>
                <c:pt idx="6">
                  <c:v>126</c:v>
                </c:pt>
                <c:pt idx="7">
                  <c:v>78</c:v>
                </c:pt>
                <c:pt idx="8">
                  <c:v>103</c:v>
                </c:pt>
                <c:pt idx="9">
                  <c:v>117</c:v>
                </c:pt>
              </c:numCache>
            </c:numRef>
          </c:val>
        </c:ser>
        <c:axId val="40122624"/>
        <c:axId val="40140800"/>
      </c:barChart>
      <c:catAx>
        <c:axId val="40122624"/>
        <c:scaling>
          <c:orientation val="minMax"/>
        </c:scaling>
        <c:axPos val="b"/>
        <c:majorTickMark val="none"/>
        <c:tickLblPos val="nextTo"/>
        <c:crossAx val="40140800"/>
        <c:crosses val="autoZero"/>
        <c:auto val="1"/>
        <c:lblAlgn val="ctr"/>
        <c:lblOffset val="100"/>
      </c:catAx>
      <c:valAx>
        <c:axId val="40140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tickLblPos val="nextTo"/>
        <c:crossAx val="401226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Sheet2!$F$7</c:f>
              <c:strCache>
                <c:ptCount val="1"/>
                <c:pt idx="0">
                  <c:v>Seminars </c:v>
                </c:pt>
              </c:strCache>
            </c:strRef>
          </c:tx>
          <c:cat>
            <c:multiLvlStrRef>
              <c:f>Sheet2!$G$5:$K$6</c:f>
              <c:multiLvlStrCache>
                <c:ptCount val="5"/>
                <c:lvl>
                  <c:pt idx="0">
                    <c:v>(2009-10) </c:v>
                  </c:pt>
                  <c:pt idx="1">
                    <c:v>(2010-11) </c:v>
                  </c:pt>
                  <c:pt idx="2">
                    <c:v>(2011-12) </c:v>
                  </c:pt>
                  <c:pt idx="3">
                    <c:v>(2012-13) </c:v>
                  </c:pt>
                  <c:pt idx="4">
                    <c:v>(2013-14) </c:v>
                  </c:pt>
                </c:lvl>
                <c:lvl>
                  <c:pt idx="0">
                    <c:v>Year 1 </c:v>
                  </c:pt>
                  <c:pt idx="1">
                    <c:v>Year 2 </c:v>
                  </c:pt>
                  <c:pt idx="2">
                    <c:v>Year 3 </c:v>
                  </c:pt>
                  <c:pt idx="3">
                    <c:v>Year 4 </c:v>
                  </c:pt>
                  <c:pt idx="4">
                    <c:v>Year 5 </c:v>
                  </c:pt>
                </c:lvl>
              </c:multiLvlStrCache>
            </c:multiLvlStrRef>
          </c:cat>
          <c:val>
            <c:numRef>
              <c:f>Sheet2!$G$7:$K$7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Sheet2!$F$8</c:f>
              <c:strCache>
                <c:ptCount val="1"/>
                <c:pt idx="0">
                  <c:v>Workshop </c:v>
                </c:pt>
              </c:strCache>
            </c:strRef>
          </c:tx>
          <c:cat>
            <c:multiLvlStrRef>
              <c:f>Sheet2!$G$5:$K$6</c:f>
              <c:multiLvlStrCache>
                <c:ptCount val="5"/>
                <c:lvl>
                  <c:pt idx="0">
                    <c:v>(2009-10) </c:v>
                  </c:pt>
                  <c:pt idx="1">
                    <c:v>(2010-11) </c:v>
                  </c:pt>
                  <c:pt idx="2">
                    <c:v>(2011-12) </c:v>
                  </c:pt>
                  <c:pt idx="3">
                    <c:v>(2012-13) </c:v>
                  </c:pt>
                  <c:pt idx="4">
                    <c:v>(2013-14) </c:v>
                  </c:pt>
                </c:lvl>
                <c:lvl>
                  <c:pt idx="0">
                    <c:v>Year 1 </c:v>
                  </c:pt>
                  <c:pt idx="1">
                    <c:v>Year 2 </c:v>
                  </c:pt>
                  <c:pt idx="2">
                    <c:v>Year 3 </c:v>
                  </c:pt>
                  <c:pt idx="3">
                    <c:v>Year 4 </c:v>
                  </c:pt>
                  <c:pt idx="4">
                    <c:v>Year 5 </c:v>
                  </c:pt>
                </c:lvl>
              </c:multiLvlStrCache>
            </c:multiLvlStrRef>
          </c:cat>
          <c:val>
            <c:numRef>
              <c:f>Sheet2!$G$8:$K$8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Sheet2!$F$9</c:f>
              <c:strCache>
                <c:ptCount val="1"/>
                <c:pt idx="0">
                  <c:v>Guest Lectures </c:v>
                </c:pt>
              </c:strCache>
            </c:strRef>
          </c:tx>
          <c:spPr>
            <a:solidFill>
              <a:srgbClr val="92D050"/>
            </a:solidFill>
          </c:spPr>
          <c:cat>
            <c:multiLvlStrRef>
              <c:f>Sheet2!$G$5:$K$6</c:f>
              <c:multiLvlStrCache>
                <c:ptCount val="5"/>
                <c:lvl>
                  <c:pt idx="0">
                    <c:v>(2009-10) </c:v>
                  </c:pt>
                  <c:pt idx="1">
                    <c:v>(2010-11) </c:v>
                  </c:pt>
                  <c:pt idx="2">
                    <c:v>(2011-12) </c:v>
                  </c:pt>
                  <c:pt idx="3">
                    <c:v>(2012-13) </c:v>
                  </c:pt>
                  <c:pt idx="4">
                    <c:v>(2013-14) </c:v>
                  </c:pt>
                </c:lvl>
                <c:lvl>
                  <c:pt idx="0">
                    <c:v>Year 1 </c:v>
                  </c:pt>
                  <c:pt idx="1">
                    <c:v>Year 2 </c:v>
                  </c:pt>
                  <c:pt idx="2">
                    <c:v>Year 3 </c:v>
                  </c:pt>
                  <c:pt idx="3">
                    <c:v>Year 4 </c:v>
                  </c:pt>
                  <c:pt idx="4">
                    <c:v>Year 5 </c:v>
                  </c:pt>
                </c:lvl>
              </c:multiLvlStrCache>
            </c:multiLvlStrRef>
          </c:cat>
          <c:val>
            <c:numRef>
              <c:f>Sheet2!$G$9:$K$9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6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Sheet2!$F$10</c:f>
              <c:strCache>
                <c:ptCount val="1"/>
                <c:pt idx="0">
                  <c:v>Panel Discussion and Symposium </c:v>
                </c:pt>
              </c:strCache>
            </c:strRef>
          </c:tx>
          <c:cat>
            <c:multiLvlStrRef>
              <c:f>Sheet2!$G$5:$K$6</c:f>
              <c:multiLvlStrCache>
                <c:ptCount val="5"/>
                <c:lvl>
                  <c:pt idx="0">
                    <c:v>(2009-10) </c:v>
                  </c:pt>
                  <c:pt idx="1">
                    <c:v>(2010-11) </c:v>
                  </c:pt>
                  <c:pt idx="2">
                    <c:v>(2011-12) </c:v>
                  </c:pt>
                  <c:pt idx="3">
                    <c:v>(2012-13) </c:v>
                  </c:pt>
                  <c:pt idx="4">
                    <c:v>(2013-14) </c:v>
                  </c:pt>
                </c:lvl>
                <c:lvl>
                  <c:pt idx="0">
                    <c:v>Year 1 </c:v>
                  </c:pt>
                  <c:pt idx="1">
                    <c:v>Year 2 </c:v>
                  </c:pt>
                  <c:pt idx="2">
                    <c:v>Year 3 </c:v>
                  </c:pt>
                  <c:pt idx="3">
                    <c:v>Year 4 </c:v>
                  </c:pt>
                  <c:pt idx="4">
                    <c:v>Year 5 </c:v>
                  </c:pt>
                </c:lvl>
              </c:multiLvlStrCache>
            </c:multiLvlStrRef>
          </c:cat>
          <c:val>
            <c:numRef>
              <c:f>Sheet2!$G$10:$K$10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overlap val="-25"/>
        <c:axId val="40191104"/>
        <c:axId val="40192640"/>
      </c:barChart>
      <c:catAx>
        <c:axId val="40191104"/>
        <c:scaling>
          <c:orientation val="minMax"/>
        </c:scaling>
        <c:axPos val="b"/>
        <c:majorTickMark val="none"/>
        <c:tickLblPos val="nextTo"/>
        <c:crossAx val="40192640"/>
        <c:crosses val="autoZero"/>
        <c:auto val="1"/>
        <c:lblAlgn val="ctr"/>
        <c:lblOffset val="100"/>
      </c:catAx>
      <c:valAx>
        <c:axId val="401926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0191104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7.9373906386702012E-2"/>
          <c:y val="2.5125046869141358E-2"/>
          <c:w val="0.90534831583552067"/>
          <c:h val="0.79331983502062242"/>
        </c:manualLayout>
      </c:layout>
      <c:barChart>
        <c:barDir val="col"/>
        <c:grouping val="clustered"/>
        <c:ser>
          <c:idx val="0"/>
          <c:order val="0"/>
          <c:tx>
            <c:strRef>
              <c:f>Sheet3!$F$6</c:f>
              <c:strCache>
                <c:ptCount val="1"/>
                <c:pt idx="0">
                  <c:v>Publication </c:v>
                </c:pt>
              </c:strCache>
            </c:strRef>
          </c:tx>
          <c:cat>
            <c:strRef>
              <c:f>Sheet3!$E$7:$E$12</c:f>
              <c:strCache>
                <c:ptCount val="6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Total </c:v>
                </c:pt>
              </c:strCache>
            </c:strRef>
          </c:cat>
          <c:val>
            <c:numRef>
              <c:f>Sheet3!$F$7:$F$12</c:f>
              <c:numCache>
                <c:formatCode>General</c:formatCode>
                <c:ptCount val="6"/>
                <c:pt idx="0">
                  <c:v>15</c:v>
                </c:pt>
                <c:pt idx="1">
                  <c:v>24</c:v>
                </c:pt>
                <c:pt idx="2">
                  <c:v>27</c:v>
                </c:pt>
                <c:pt idx="3">
                  <c:v>15</c:v>
                </c:pt>
                <c:pt idx="4">
                  <c:v>13</c:v>
                </c:pt>
                <c:pt idx="5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Sheet3!$G$6</c:f>
              <c:strCache>
                <c:ptCount val="1"/>
                <c:pt idx="0">
                  <c:v>Papers 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Sheet3!$E$7:$E$12</c:f>
              <c:strCache>
                <c:ptCount val="6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Total </c:v>
                </c:pt>
              </c:strCache>
            </c:strRef>
          </c:cat>
          <c:val>
            <c:numRef>
              <c:f>Sheet3!$G$7:$G$12</c:f>
              <c:numCache>
                <c:formatCode>General</c:formatCode>
                <c:ptCount val="6"/>
                <c:pt idx="0">
                  <c:v>15</c:v>
                </c:pt>
                <c:pt idx="1">
                  <c:v>21</c:v>
                </c:pt>
                <c:pt idx="2">
                  <c:v>26</c:v>
                </c:pt>
                <c:pt idx="3">
                  <c:v>15</c:v>
                </c:pt>
                <c:pt idx="4">
                  <c:v>12</c:v>
                </c:pt>
                <c:pt idx="5">
                  <c:v>89</c:v>
                </c:pt>
              </c:numCache>
            </c:numRef>
          </c:val>
        </c:ser>
        <c:ser>
          <c:idx val="2"/>
          <c:order val="2"/>
          <c:tx>
            <c:strRef>
              <c:f>Sheet3!$H$6</c:f>
              <c:strCache>
                <c:ptCount val="1"/>
                <c:pt idx="0">
                  <c:v>Papers in Edited Book </c:v>
                </c:pt>
              </c:strCache>
            </c:strRef>
          </c:tx>
          <c:cat>
            <c:strRef>
              <c:f>Sheet3!$E$7:$E$12</c:f>
              <c:strCache>
                <c:ptCount val="6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Total </c:v>
                </c:pt>
              </c:strCache>
            </c:strRef>
          </c:cat>
          <c:val>
            <c:numRef>
              <c:f>Sheet3!$H$7:$H$12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dLbls>
          <c:showVal val="1"/>
        </c:dLbls>
        <c:gapWidth val="75"/>
        <c:axId val="40265600"/>
        <c:axId val="40267136"/>
      </c:barChart>
      <c:catAx>
        <c:axId val="402656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0267136"/>
        <c:crosses val="autoZero"/>
        <c:auto val="1"/>
        <c:lblAlgn val="ctr"/>
        <c:lblOffset val="100"/>
      </c:catAx>
      <c:valAx>
        <c:axId val="402671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0265600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2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8613136200744388"/>
          <c:y val="3.335222301757735E-2"/>
          <c:w val="0.71386863799255662"/>
          <c:h val="0.6618565577030171"/>
        </c:manualLayout>
      </c:layout>
      <c:barChart>
        <c:barDir val="col"/>
        <c:grouping val="clustered"/>
        <c:ser>
          <c:idx val="0"/>
          <c:order val="0"/>
          <c:tx>
            <c:strRef>
              <c:f>Sheet10!$B$3</c:f>
              <c:strCache>
                <c:ptCount val="1"/>
                <c:pt idx="0">
                  <c:v>Guest Lectures </c:v>
                </c:pt>
              </c:strCache>
            </c:strRef>
          </c:tx>
          <c:cat>
            <c:strRef>
              <c:f>Sheet10!$C$2:$H$2</c:f>
              <c:strCache>
                <c:ptCount val="6"/>
                <c:pt idx="0">
                  <c:v>2008-09 </c:v>
                </c:pt>
                <c:pt idx="1">
                  <c:v>2009-10 </c:v>
                </c:pt>
                <c:pt idx="2">
                  <c:v>2010-11 </c:v>
                </c:pt>
                <c:pt idx="3">
                  <c:v>2011-12 </c:v>
                </c:pt>
                <c:pt idx="4">
                  <c:v>2012-13 </c:v>
                </c:pt>
                <c:pt idx="5">
                  <c:v>2013-4(till date) </c:v>
                </c:pt>
              </c:strCache>
            </c:strRef>
          </c:cat>
          <c:val>
            <c:numRef>
              <c:f>Sheet10!$C$3:$H$3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Sheet10!$B$4</c:f>
              <c:strCache>
                <c:ptCount val="1"/>
                <c:pt idx="0">
                  <c:v>Workshops &amp; Seminars </c:v>
                </c:pt>
              </c:strCache>
            </c:strRef>
          </c:tx>
          <c:cat>
            <c:strRef>
              <c:f>Sheet10!$C$2:$H$2</c:f>
              <c:strCache>
                <c:ptCount val="6"/>
                <c:pt idx="0">
                  <c:v>2008-09 </c:v>
                </c:pt>
                <c:pt idx="1">
                  <c:v>2009-10 </c:v>
                </c:pt>
                <c:pt idx="2">
                  <c:v>2010-11 </c:v>
                </c:pt>
                <c:pt idx="3">
                  <c:v>2011-12 </c:v>
                </c:pt>
                <c:pt idx="4">
                  <c:v>2012-13 </c:v>
                </c:pt>
                <c:pt idx="5">
                  <c:v>2013-4(till date) </c:v>
                </c:pt>
              </c:strCache>
            </c:strRef>
          </c:cat>
          <c:val>
            <c:numRef>
              <c:f>Sheet10!$C$4:$H$4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Sheet10!$B$5</c:f>
              <c:strCache>
                <c:ptCount val="1"/>
                <c:pt idx="0">
                  <c:v>Industrial visits </c:v>
                </c:pt>
              </c:strCache>
            </c:strRef>
          </c:tx>
          <c:cat>
            <c:strRef>
              <c:f>Sheet10!$C$2:$H$2</c:f>
              <c:strCache>
                <c:ptCount val="6"/>
                <c:pt idx="0">
                  <c:v>2008-09 </c:v>
                </c:pt>
                <c:pt idx="1">
                  <c:v>2009-10 </c:v>
                </c:pt>
                <c:pt idx="2">
                  <c:v>2010-11 </c:v>
                </c:pt>
                <c:pt idx="3">
                  <c:v>2011-12 </c:v>
                </c:pt>
                <c:pt idx="4">
                  <c:v>2012-13 </c:v>
                </c:pt>
                <c:pt idx="5">
                  <c:v>2013-4(till date) </c:v>
                </c:pt>
              </c:strCache>
            </c:strRef>
          </c:cat>
          <c:val>
            <c:numRef>
              <c:f>Sheet10!$C$5:$H$5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Sheet10!$B$6</c:f>
              <c:strCache>
                <c:ptCount val="1"/>
                <c:pt idx="0">
                  <c:v>Sports &amp; cultural activities </c:v>
                </c:pt>
              </c:strCache>
            </c:strRef>
          </c:tx>
          <c:cat>
            <c:strRef>
              <c:f>Sheet10!$C$2:$H$2</c:f>
              <c:strCache>
                <c:ptCount val="6"/>
                <c:pt idx="0">
                  <c:v>2008-09 </c:v>
                </c:pt>
                <c:pt idx="1">
                  <c:v>2009-10 </c:v>
                </c:pt>
                <c:pt idx="2">
                  <c:v>2010-11 </c:v>
                </c:pt>
                <c:pt idx="3">
                  <c:v>2011-12 </c:v>
                </c:pt>
                <c:pt idx="4">
                  <c:v>2012-13 </c:v>
                </c:pt>
                <c:pt idx="5">
                  <c:v>2013-4(till date) </c:v>
                </c:pt>
              </c:strCache>
            </c:strRef>
          </c:cat>
          <c:val>
            <c:numRef>
              <c:f>Sheet10!$C$6:$H$6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axId val="41779968"/>
        <c:axId val="41781504"/>
      </c:barChart>
      <c:catAx>
        <c:axId val="41779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1781504"/>
        <c:crosses val="autoZero"/>
        <c:auto val="1"/>
        <c:lblAlgn val="ctr"/>
        <c:lblOffset val="100"/>
      </c:catAx>
      <c:valAx>
        <c:axId val="417815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1779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0931E-E337-4146-B7F4-AB472753F2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1ACA0-D58E-4D33-A465-9613CF6CF0FE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Sanction Seats </a:t>
          </a:r>
          <a:r>
            <a:rPr lang="en-US" sz="2400" dirty="0" smtClean="0">
              <a:solidFill>
                <a:schemeClr val="tx1"/>
              </a:solidFill>
              <a:latin typeface="+mn-lt"/>
              <a:cs typeface="Aharoni" pitchFamily="2" charset="-79"/>
            </a:rPr>
            <a:t>(</a:t>
          </a:r>
          <a:r>
            <a:rPr lang="en-US" sz="2400" dirty="0">
              <a:solidFill>
                <a:schemeClr val="tx1"/>
              </a:solidFill>
              <a:latin typeface="+mn-lt"/>
              <a:cs typeface="Aharoni" pitchFamily="2" charset="-79"/>
            </a:rPr>
            <a:t>16)</a:t>
          </a:r>
        </a:p>
      </dgm:t>
    </dgm:pt>
    <dgm:pt modelId="{B36496F2-9C52-46C6-A09A-8B2E7829F3C4}" type="parTrans" cxnId="{C4DF81A5-D482-437B-83D5-E834D01A81B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7C87C46-829F-4128-AE37-8C99C893AEDE}" type="sibTrans" cxnId="{C4DF81A5-D482-437B-83D5-E834D01A81B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93D56B7-5D72-4244-9DFA-552A53F8310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+mn-lt"/>
              <a:cs typeface="Aharoni" pitchFamily="2" charset="-79"/>
            </a:rPr>
            <a:t>Professor - </a:t>
          </a:r>
          <a:r>
            <a:rPr lang="en-US" sz="1800" b="1" dirty="0">
              <a:solidFill>
                <a:schemeClr val="tx1"/>
              </a:solidFill>
              <a:latin typeface="+mn-lt"/>
              <a:cs typeface="Aharoni" pitchFamily="2" charset="-79"/>
            </a:rPr>
            <a:t>2</a:t>
          </a:r>
        </a:p>
      </dgm:t>
    </dgm:pt>
    <dgm:pt modelId="{2918BB1C-BE75-4A74-949C-1DC1DC576ED4}" type="parTrans" cxnId="{CB851E44-9BE5-4CF2-800E-DC446C00F57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57BFB09-FF8C-4624-8C14-4A7CDAA2D764}" type="sibTrans" cxnId="{CB851E44-9BE5-4CF2-800E-DC446C00F57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A274E9F-19BD-45C9-8620-D1C920ADA654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cs typeface="Aharoni" pitchFamily="2" charset="-79"/>
            </a:rPr>
            <a:t>Reader/ Associate </a:t>
          </a:r>
          <a:r>
            <a:rPr lang="en-US" sz="1800" b="1" dirty="0" smtClean="0">
              <a:solidFill>
                <a:schemeClr val="tx1"/>
              </a:solidFill>
              <a:latin typeface="+mn-lt"/>
              <a:cs typeface="Aharoni" pitchFamily="2" charset="-79"/>
            </a:rPr>
            <a:t>Professor  - </a:t>
          </a:r>
          <a:r>
            <a:rPr lang="en-US" sz="1800" b="1" dirty="0">
              <a:solidFill>
                <a:schemeClr val="tx1"/>
              </a:solidFill>
              <a:latin typeface="+mn-lt"/>
              <a:cs typeface="Aharoni" pitchFamily="2" charset="-79"/>
            </a:rPr>
            <a:t>5</a:t>
          </a:r>
        </a:p>
      </dgm:t>
    </dgm:pt>
    <dgm:pt modelId="{F355A2EF-24F8-47BB-9B1C-2ED42A414A23}" type="parTrans" cxnId="{6005E0F9-3424-4AD0-B263-9FF551ED8DB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E071442-11C1-481F-B7B2-3DA05E6C8A7F}" type="sibTrans" cxnId="{6005E0F9-3424-4AD0-B263-9FF551ED8DB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C4ADE22-120A-4ECA-989C-73961535278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Recruited </a:t>
          </a:r>
          <a:r>
            <a:rPr lang="en-US" sz="2400" dirty="0">
              <a:solidFill>
                <a:schemeClr val="tx1"/>
              </a:solidFill>
              <a:latin typeface="+mn-lt"/>
              <a:cs typeface="Aharoni" pitchFamily="2" charset="-79"/>
            </a:rPr>
            <a:t>(10)</a:t>
          </a:r>
        </a:p>
      </dgm:t>
    </dgm:pt>
    <dgm:pt modelId="{94F62911-920B-459D-85F9-24E44956A3DF}" type="parTrans" cxnId="{C155B6D7-CCAE-4B4E-8017-95330ED5FBC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795B083-7783-4717-AC7B-3D7C548188DD}" type="sibTrans" cxnId="{C155B6D7-CCAE-4B4E-8017-95330ED5FBC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E676984-1D10-45A2-951B-15A87B31A02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Professor - 1+3 (CAS)</a:t>
          </a:r>
          <a:endParaRPr lang="en-US" sz="1800" b="1" dirty="0">
            <a:solidFill>
              <a:schemeClr val="tx1"/>
            </a:solidFill>
          </a:endParaRPr>
        </a:p>
      </dgm:t>
    </dgm:pt>
    <dgm:pt modelId="{8188E719-BE7F-49E9-BF72-BB69B60F7059}" type="parTrans" cxnId="{63D05B20-905B-4B33-BE8E-0F6E4893564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FEAA389-72EE-46A3-B266-1EF3A10CB9FA}" type="sibTrans" cxnId="{63D05B20-905B-4B33-BE8E-0F6E4893564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F0086F8-65B7-4A83-B570-A6359CC7C19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Vacant Positions </a:t>
          </a:r>
          <a:r>
            <a:rPr lang="en-US" sz="2400" dirty="0" smtClean="0">
              <a:solidFill>
                <a:schemeClr val="tx1"/>
              </a:solidFill>
              <a:latin typeface="+mn-lt"/>
              <a:cs typeface="Aharoni" pitchFamily="2" charset="-79"/>
            </a:rPr>
            <a:t>(</a:t>
          </a:r>
          <a:r>
            <a:rPr lang="en-US" sz="2400" dirty="0">
              <a:solidFill>
                <a:schemeClr val="tx1"/>
              </a:solidFill>
              <a:latin typeface="+mn-lt"/>
              <a:cs typeface="Aharoni" pitchFamily="2" charset="-79"/>
            </a:rPr>
            <a:t>6)</a:t>
          </a:r>
        </a:p>
      </dgm:t>
    </dgm:pt>
    <dgm:pt modelId="{353CF690-6748-433B-BABD-FA3628ACC528}" type="parTrans" cxnId="{47AFAFB9-48D5-4F65-A524-E50F6AFFD0B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FC6E73F-EA65-4A0B-AD53-495A9A0A370E}" type="sibTrans" cxnId="{47AFAFB9-48D5-4F65-A524-E50F6AFFD0B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22B0E61-C525-4214-B855-0366C073864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Professor - </a:t>
          </a:r>
          <a:r>
            <a:rPr lang="en-US" sz="1800" b="1" dirty="0">
              <a:solidFill>
                <a:schemeClr val="tx1"/>
              </a:solidFill>
            </a:rPr>
            <a:t>1</a:t>
          </a:r>
        </a:p>
      </dgm:t>
    </dgm:pt>
    <dgm:pt modelId="{5E322473-2C23-46FB-9E20-BEF7797C1EE4}" type="parTrans" cxnId="{879F62D0-BCC5-4ABA-B401-AAC21B7126B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5D38A37-C592-41ED-9C80-BCEB6E06CB78}" type="sibTrans" cxnId="{879F62D0-BCC5-4ABA-B401-AAC21B7126B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06B6CB6-02BC-4760-AE87-02CC550D93AD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cs typeface="Aharoni" pitchFamily="2" charset="-79"/>
            </a:rPr>
            <a:t>Lecturer/ Assistant </a:t>
          </a:r>
          <a:r>
            <a:rPr lang="en-US" sz="1800" b="1" dirty="0" smtClean="0">
              <a:solidFill>
                <a:schemeClr val="tx1"/>
              </a:solidFill>
              <a:latin typeface="+mn-lt"/>
              <a:cs typeface="Aharoni" pitchFamily="2" charset="-79"/>
            </a:rPr>
            <a:t>Professor -</a:t>
          </a:r>
          <a:r>
            <a:rPr lang="en-US" sz="1800" b="1" dirty="0">
              <a:solidFill>
                <a:schemeClr val="tx1"/>
              </a:solidFill>
              <a:latin typeface="+mn-lt"/>
              <a:cs typeface="Aharoni" pitchFamily="2" charset="-79"/>
            </a:rPr>
            <a:t>9</a:t>
          </a:r>
        </a:p>
      </dgm:t>
    </dgm:pt>
    <dgm:pt modelId="{2FE94AF6-B81B-40C0-9564-0AF1AA175A68}" type="parTrans" cxnId="{8EE8BF32-B045-4DB9-A9C5-6F0CA31286B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40C36D5-C051-4A62-BB97-D1094E1C004A}" type="sibTrans" cxnId="{8EE8BF32-B045-4DB9-A9C5-6F0CA31286B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04FD910-C1A4-498D-BFCA-72776BF312C3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Number of working on Contract </a:t>
          </a:r>
          <a:r>
            <a:rPr lang="en-US" sz="2400" dirty="0" smtClean="0">
              <a:solidFill>
                <a:schemeClr val="tx1"/>
              </a:solidFill>
              <a:latin typeface="+mn-lt"/>
              <a:cs typeface="Aharoni" pitchFamily="2" charset="-79"/>
            </a:rPr>
            <a:t>(</a:t>
          </a:r>
          <a:r>
            <a:rPr lang="en-US" sz="2400" dirty="0">
              <a:solidFill>
                <a:schemeClr val="tx1"/>
              </a:solidFill>
              <a:latin typeface="+mn-lt"/>
              <a:cs typeface="Aharoni" pitchFamily="2" charset="-79"/>
            </a:rPr>
            <a:t>6)</a:t>
          </a:r>
        </a:p>
      </dgm:t>
    </dgm:pt>
    <dgm:pt modelId="{42C06872-A732-44EF-A15C-92A01452E568}" type="sibTrans" cxnId="{0B09C679-29EE-4E8D-B370-97D03B55E4D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D992C61-16D4-4774-AA1D-E3C5F2BDB606}" type="parTrans" cxnId="{0B09C679-29EE-4E8D-B370-97D03B55E4D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0F4826C-965A-44A1-BFE8-BDD89156766A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Reader/ Associate </a:t>
          </a:r>
          <a:r>
            <a:rPr lang="en-US" sz="1800" b="1" dirty="0" smtClean="0">
              <a:solidFill>
                <a:schemeClr val="tx1"/>
              </a:solidFill>
            </a:rPr>
            <a:t>Professor - 0</a:t>
          </a:r>
          <a:endParaRPr lang="en-US" sz="1800" b="1" dirty="0">
            <a:solidFill>
              <a:schemeClr val="tx1"/>
            </a:solidFill>
          </a:endParaRPr>
        </a:p>
      </dgm:t>
    </dgm:pt>
    <dgm:pt modelId="{A2FC9AB6-E4E7-423A-A1E3-1681EE05E398}" type="parTrans" cxnId="{BBE3E4EC-F33B-4ADF-B131-AB9F659AF18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A7E39DC-68F7-46E7-B279-D5E20879CC72}" type="sibTrans" cxnId="{BBE3E4EC-F33B-4ADF-B131-AB9F659AF18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209DF95-1080-4B63-A9C3-75BED658C43D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Lecturer/ Assistant </a:t>
          </a:r>
          <a:r>
            <a:rPr lang="en-US" sz="1800" b="1" dirty="0" smtClean="0">
              <a:solidFill>
                <a:schemeClr val="tx1"/>
              </a:solidFill>
            </a:rPr>
            <a:t>Professor - 6</a:t>
          </a:r>
          <a:endParaRPr lang="en-US" sz="1800" b="1" dirty="0">
            <a:solidFill>
              <a:schemeClr val="tx1"/>
            </a:solidFill>
          </a:endParaRPr>
        </a:p>
      </dgm:t>
    </dgm:pt>
    <dgm:pt modelId="{72C53447-53C5-4E79-AF4E-0A59821FF060}" type="parTrans" cxnId="{B011EF4C-D3C0-4AE2-BE1B-F579C7DE886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8A25880-C189-4E97-B2CA-FD34BEFD54DD}" type="sibTrans" cxnId="{B011EF4C-D3C0-4AE2-BE1B-F579C7DE886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95D86FA-72EC-43CB-AEBC-2EE2951C0A57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Reader/ Associate </a:t>
          </a:r>
          <a:r>
            <a:rPr lang="en-US" sz="1800" b="1" dirty="0" smtClean="0">
              <a:solidFill>
                <a:schemeClr val="tx1"/>
              </a:solidFill>
            </a:rPr>
            <a:t>Professor - </a:t>
          </a:r>
          <a:r>
            <a:rPr lang="en-US" sz="1800" b="1" dirty="0">
              <a:solidFill>
                <a:schemeClr val="tx1"/>
              </a:solidFill>
            </a:rPr>
            <a:t>3</a:t>
          </a:r>
        </a:p>
      </dgm:t>
    </dgm:pt>
    <dgm:pt modelId="{5C20486A-D2CC-4EF7-8033-3AFA5441FC33}" type="parTrans" cxnId="{3CA2B620-6209-4183-AD4E-FC43DBC4474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0087560-A6EE-4560-8B18-D15B842EA03E}" type="sibTrans" cxnId="{3CA2B620-6209-4183-AD4E-FC43DBC4474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D6811D6-225E-4A33-95C4-A181DBCFA351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Lecturer/ Assistant </a:t>
          </a:r>
          <a:r>
            <a:rPr lang="en-US" sz="1800" b="1" dirty="0" smtClean="0">
              <a:solidFill>
                <a:schemeClr val="tx1"/>
              </a:solidFill>
            </a:rPr>
            <a:t>Professor - </a:t>
          </a:r>
          <a:r>
            <a:rPr lang="en-US" sz="1800" b="1" dirty="0">
              <a:solidFill>
                <a:schemeClr val="tx1"/>
              </a:solidFill>
            </a:rPr>
            <a:t>2</a:t>
          </a:r>
        </a:p>
      </dgm:t>
    </dgm:pt>
    <dgm:pt modelId="{ED3E3F08-2311-4E93-B4DD-9CAFF30FB152}" type="parTrans" cxnId="{784F7DA5-0405-4FFD-8547-A4BBB2BA00C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3C554D8-D021-46A1-940B-DB404E209098}" type="sibTrans" cxnId="{784F7DA5-0405-4FFD-8547-A4BBB2BA00C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1324D1E-C384-43AB-8EEA-96537E655C0F}" type="pres">
      <dgm:prSet presAssocID="{E0F0931E-E337-4146-B7F4-AB472753F2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2C526A-4B41-4C87-BA45-281BA8622474}" type="pres">
      <dgm:prSet presAssocID="{9A71ACA0-D58E-4D33-A465-9613CF6CF0FE}" presName="linNode" presStyleCnt="0"/>
      <dgm:spPr/>
    </dgm:pt>
    <dgm:pt modelId="{B891FC2E-C833-4E8E-9282-DF79823D2071}" type="pres">
      <dgm:prSet presAssocID="{9A71ACA0-D58E-4D33-A465-9613CF6CF0F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2C4A7-E631-4595-93BA-A5FF737B9E7C}" type="pres">
      <dgm:prSet presAssocID="{9A71ACA0-D58E-4D33-A465-9613CF6CF0FE}" presName="descendantText" presStyleLbl="alignAccFollowNode1" presStyleIdx="0" presStyleCnt="3" custScaleY="118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1F8C-B28E-4F48-8588-C6F65833AB9D}" type="pres">
      <dgm:prSet presAssocID="{A7C87C46-829F-4128-AE37-8C99C893AEDE}" presName="sp" presStyleCnt="0"/>
      <dgm:spPr/>
    </dgm:pt>
    <dgm:pt modelId="{260B7624-CC17-465B-B201-9C2448AB73F3}" type="pres">
      <dgm:prSet presAssocID="{AC4ADE22-120A-4ECA-989C-739615352780}" presName="linNode" presStyleCnt="0"/>
      <dgm:spPr/>
    </dgm:pt>
    <dgm:pt modelId="{C95D64A7-1799-4587-BEAB-85005A44F5C5}" type="pres">
      <dgm:prSet presAssocID="{AC4ADE22-120A-4ECA-989C-73961535278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C2A0-92F5-43E6-8FB1-AF9750140E96}" type="pres">
      <dgm:prSet presAssocID="{AC4ADE22-120A-4ECA-989C-739615352780}" presName="descendantText" presStyleLbl="alignAccFollowNode1" presStyleIdx="1" presStyleCnt="3" custScaleY="123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85338-885C-411D-BF7E-ADD66FD3821B}" type="pres">
      <dgm:prSet presAssocID="{6795B083-7783-4717-AC7B-3D7C548188DD}" presName="sp" presStyleCnt="0"/>
      <dgm:spPr/>
    </dgm:pt>
    <dgm:pt modelId="{44177D8B-C82B-4C2D-989E-9884992C6E8C}" type="pres">
      <dgm:prSet presAssocID="{FF0086F8-65B7-4A83-B570-A6359CC7C191}" presName="linNode" presStyleCnt="0"/>
      <dgm:spPr/>
    </dgm:pt>
    <dgm:pt modelId="{D3666C60-0137-425E-918C-E11AA84162C8}" type="pres">
      <dgm:prSet presAssocID="{FF0086F8-65B7-4A83-B570-A6359CC7C19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F6321-0200-48A6-860F-3B15AC020313}" type="pres">
      <dgm:prSet presAssocID="{FF0086F8-65B7-4A83-B570-A6359CC7C191}" presName="descendantText" presStyleLbl="alignAccFollowNode1" presStyleIdx="2" presStyleCnt="3" custScaleY="117462" custLinFactNeighborX="-966" custLinFactNeighborY="-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193BA-3282-4908-A030-D912E1E55465}" type="pres">
      <dgm:prSet presAssocID="{9FC6E73F-EA65-4A0B-AD53-495A9A0A370E}" presName="sp" presStyleCnt="0"/>
      <dgm:spPr/>
    </dgm:pt>
    <dgm:pt modelId="{49FCC1A4-4069-450D-90CC-60A48608AE07}" type="pres">
      <dgm:prSet presAssocID="{C04FD910-C1A4-498D-BFCA-72776BF312C3}" presName="linNode" presStyleCnt="0"/>
      <dgm:spPr/>
    </dgm:pt>
    <dgm:pt modelId="{4EA79B33-99A9-495D-AB60-249DC1B5F117}" type="pres">
      <dgm:prSet presAssocID="{C04FD910-C1A4-498D-BFCA-72776BF312C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3E4EC-F33B-4ADF-B131-AB9F659AF18A}" srcId="{AC4ADE22-120A-4ECA-989C-739615352780}" destId="{70F4826C-965A-44A1-BFE8-BDD89156766A}" srcOrd="1" destOrd="0" parTransId="{A2FC9AB6-E4E7-423A-A1E3-1681EE05E398}" sibTransId="{EA7E39DC-68F7-46E7-B279-D5E20879CC72}"/>
    <dgm:cxn modelId="{784F7DA5-0405-4FFD-8547-A4BBB2BA00C6}" srcId="{FF0086F8-65B7-4A83-B570-A6359CC7C191}" destId="{1D6811D6-225E-4A33-95C4-A181DBCFA351}" srcOrd="2" destOrd="0" parTransId="{ED3E3F08-2311-4E93-B4DD-9CAFF30FB152}" sibTransId="{53C554D8-D021-46A1-940B-DB404E209098}"/>
    <dgm:cxn modelId="{8EE8BF32-B045-4DB9-A9C5-6F0CA31286B6}" srcId="{9A71ACA0-D58E-4D33-A465-9613CF6CF0FE}" destId="{C06B6CB6-02BC-4760-AE87-02CC550D93AD}" srcOrd="2" destOrd="0" parTransId="{2FE94AF6-B81B-40C0-9564-0AF1AA175A68}" sibTransId="{440C36D5-C051-4A62-BB97-D1094E1C004A}"/>
    <dgm:cxn modelId="{AA749D16-A436-468D-8B83-B5812C0F0D6F}" type="presOf" srcId="{9A71ACA0-D58E-4D33-A465-9613CF6CF0FE}" destId="{B891FC2E-C833-4E8E-9282-DF79823D2071}" srcOrd="0" destOrd="0" presId="urn:microsoft.com/office/officeart/2005/8/layout/vList5"/>
    <dgm:cxn modelId="{1122260B-BE02-45BA-A43C-951DFEDD660A}" type="presOf" srcId="{E0F0931E-E337-4146-B7F4-AB472753F2B6}" destId="{E1324D1E-C384-43AB-8EEA-96537E655C0F}" srcOrd="0" destOrd="0" presId="urn:microsoft.com/office/officeart/2005/8/layout/vList5"/>
    <dgm:cxn modelId="{44285D11-C6E2-4C1D-BC98-24425577DD35}" type="presOf" srcId="{422B0E61-C525-4214-B855-0366C0738649}" destId="{4D5F6321-0200-48A6-860F-3B15AC020313}" srcOrd="0" destOrd="0" presId="urn:microsoft.com/office/officeart/2005/8/layout/vList5"/>
    <dgm:cxn modelId="{C155B6D7-CCAE-4B4E-8017-95330ED5FBCF}" srcId="{E0F0931E-E337-4146-B7F4-AB472753F2B6}" destId="{AC4ADE22-120A-4ECA-989C-739615352780}" srcOrd="1" destOrd="0" parTransId="{94F62911-920B-459D-85F9-24E44956A3DF}" sibTransId="{6795B083-7783-4717-AC7B-3D7C548188DD}"/>
    <dgm:cxn modelId="{B011EF4C-D3C0-4AE2-BE1B-F579C7DE8863}" srcId="{AC4ADE22-120A-4ECA-989C-739615352780}" destId="{C209DF95-1080-4B63-A9C3-75BED658C43D}" srcOrd="2" destOrd="0" parTransId="{72C53447-53C5-4E79-AF4E-0A59821FF060}" sibTransId="{F8A25880-C189-4E97-B2CA-FD34BEFD54DD}"/>
    <dgm:cxn modelId="{6005E0F9-3424-4AD0-B263-9FF551ED8DB4}" srcId="{9A71ACA0-D58E-4D33-A465-9613CF6CF0FE}" destId="{8A274E9F-19BD-45C9-8620-D1C920ADA654}" srcOrd="1" destOrd="0" parTransId="{F355A2EF-24F8-47BB-9B1C-2ED42A414A23}" sibTransId="{AE071442-11C1-481F-B7B2-3DA05E6C8A7F}"/>
    <dgm:cxn modelId="{6C1A9566-548F-4F5F-A794-7A2C8B5CA2B2}" type="presOf" srcId="{C209DF95-1080-4B63-A9C3-75BED658C43D}" destId="{7E26C2A0-92F5-43E6-8FB1-AF9750140E96}" srcOrd="0" destOrd="2" presId="urn:microsoft.com/office/officeart/2005/8/layout/vList5"/>
    <dgm:cxn modelId="{6A693CDA-EC18-4949-99CA-CFDCD00DE4DA}" type="presOf" srcId="{C06B6CB6-02BC-4760-AE87-02CC550D93AD}" destId="{8DA2C4A7-E631-4595-93BA-A5FF737B9E7C}" srcOrd="0" destOrd="2" presId="urn:microsoft.com/office/officeart/2005/8/layout/vList5"/>
    <dgm:cxn modelId="{1CBDF30A-51F1-4143-B5C4-0D20AC10F0ED}" type="presOf" srcId="{193D56B7-5D72-4244-9DFA-552A53F83104}" destId="{8DA2C4A7-E631-4595-93BA-A5FF737B9E7C}" srcOrd="0" destOrd="0" presId="urn:microsoft.com/office/officeart/2005/8/layout/vList5"/>
    <dgm:cxn modelId="{CF592049-842A-4E25-AB50-6F5EE52EC57F}" type="presOf" srcId="{8A274E9F-19BD-45C9-8620-D1C920ADA654}" destId="{8DA2C4A7-E631-4595-93BA-A5FF737B9E7C}" srcOrd="0" destOrd="1" presId="urn:microsoft.com/office/officeart/2005/8/layout/vList5"/>
    <dgm:cxn modelId="{879F62D0-BCC5-4ABA-B401-AAC21B7126BF}" srcId="{FF0086F8-65B7-4A83-B570-A6359CC7C191}" destId="{422B0E61-C525-4214-B855-0366C0738649}" srcOrd="0" destOrd="0" parTransId="{5E322473-2C23-46FB-9E20-BEF7797C1EE4}" sibTransId="{F5D38A37-C592-41ED-9C80-BCEB6E06CB78}"/>
    <dgm:cxn modelId="{0B09C679-29EE-4E8D-B370-97D03B55E4D5}" srcId="{E0F0931E-E337-4146-B7F4-AB472753F2B6}" destId="{C04FD910-C1A4-498D-BFCA-72776BF312C3}" srcOrd="3" destOrd="0" parTransId="{3D992C61-16D4-4774-AA1D-E3C5F2BDB606}" sibTransId="{42C06872-A732-44EF-A15C-92A01452E568}"/>
    <dgm:cxn modelId="{F6DDD8C4-B6BC-4340-94A6-08F31580F693}" type="presOf" srcId="{B95D86FA-72EC-43CB-AEBC-2EE2951C0A57}" destId="{4D5F6321-0200-48A6-860F-3B15AC020313}" srcOrd="0" destOrd="1" presId="urn:microsoft.com/office/officeart/2005/8/layout/vList5"/>
    <dgm:cxn modelId="{B6BDD2B0-87E9-43C3-BB45-5E90F1B2136C}" type="presOf" srcId="{1D6811D6-225E-4A33-95C4-A181DBCFA351}" destId="{4D5F6321-0200-48A6-860F-3B15AC020313}" srcOrd="0" destOrd="2" presId="urn:microsoft.com/office/officeart/2005/8/layout/vList5"/>
    <dgm:cxn modelId="{CF1AFF06-D0F5-493D-B028-5173201D52A8}" type="presOf" srcId="{AC4ADE22-120A-4ECA-989C-739615352780}" destId="{C95D64A7-1799-4587-BEAB-85005A44F5C5}" srcOrd="0" destOrd="0" presId="urn:microsoft.com/office/officeart/2005/8/layout/vList5"/>
    <dgm:cxn modelId="{CB851E44-9BE5-4CF2-800E-DC446C00F57B}" srcId="{9A71ACA0-D58E-4D33-A465-9613CF6CF0FE}" destId="{193D56B7-5D72-4244-9DFA-552A53F83104}" srcOrd="0" destOrd="0" parTransId="{2918BB1C-BE75-4A74-949C-1DC1DC576ED4}" sibTransId="{157BFB09-FF8C-4624-8C14-4A7CDAA2D764}"/>
    <dgm:cxn modelId="{4CC62127-C5B4-4CED-9354-FB488C4536F8}" type="presOf" srcId="{70F4826C-965A-44A1-BFE8-BDD89156766A}" destId="{7E26C2A0-92F5-43E6-8FB1-AF9750140E96}" srcOrd="0" destOrd="1" presId="urn:microsoft.com/office/officeart/2005/8/layout/vList5"/>
    <dgm:cxn modelId="{5776417E-28CA-45E0-8739-90F4BA1ED295}" type="presOf" srcId="{FF0086F8-65B7-4A83-B570-A6359CC7C191}" destId="{D3666C60-0137-425E-918C-E11AA84162C8}" srcOrd="0" destOrd="0" presId="urn:microsoft.com/office/officeart/2005/8/layout/vList5"/>
    <dgm:cxn modelId="{3CA2B620-6209-4183-AD4E-FC43DBC44746}" srcId="{FF0086F8-65B7-4A83-B570-A6359CC7C191}" destId="{B95D86FA-72EC-43CB-AEBC-2EE2951C0A57}" srcOrd="1" destOrd="0" parTransId="{5C20486A-D2CC-4EF7-8033-3AFA5441FC33}" sibTransId="{50087560-A6EE-4560-8B18-D15B842EA03E}"/>
    <dgm:cxn modelId="{47AFAFB9-48D5-4F65-A524-E50F6AFFD0BD}" srcId="{E0F0931E-E337-4146-B7F4-AB472753F2B6}" destId="{FF0086F8-65B7-4A83-B570-A6359CC7C191}" srcOrd="2" destOrd="0" parTransId="{353CF690-6748-433B-BABD-FA3628ACC528}" sibTransId="{9FC6E73F-EA65-4A0B-AD53-495A9A0A370E}"/>
    <dgm:cxn modelId="{F2F08FFA-C5D4-498A-9217-A3A9BB052277}" type="presOf" srcId="{7E676984-1D10-45A2-951B-15A87B31A02B}" destId="{7E26C2A0-92F5-43E6-8FB1-AF9750140E96}" srcOrd="0" destOrd="0" presId="urn:microsoft.com/office/officeart/2005/8/layout/vList5"/>
    <dgm:cxn modelId="{C4DF81A5-D482-437B-83D5-E834D01A81B7}" srcId="{E0F0931E-E337-4146-B7F4-AB472753F2B6}" destId="{9A71ACA0-D58E-4D33-A465-9613CF6CF0FE}" srcOrd="0" destOrd="0" parTransId="{B36496F2-9C52-46C6-A09A-8B2E7829F3C4}" sibTransId="{A7C87C46-829F-4128-AE37-8C99C893AEDE}"/>
    <dgm:cxn modelId="{25F95C98-517D-4CF3-8D6B-68253B723607}" type="presOf" srcId="{C04FD910-C1A4-498D-BFCA-72776BF312C3}" destId="{4EA79B33-99A9-495D-AB60-249DC1B5F117}" srcOrd="0" destOrd="0" presId="urn:microsoft.com/office/officeart/2005/8/layout/vList5"/>
    <dgm:cxn modelId="{63D05B20-905B-4B33-BE8E-0F6E48935646}" srcId="{AC4ADE22-120A-4ECA-989C-739615352780}" destId="{7E676984-1D10-45A2-951B-15A87B31A02B}" srcOrd="0" destOrd="0" parTransId="{8188E719-BE7F-49E9-BF72-BB69B60F7059}" sibTransId="{0FEAA389-72EE-46A3-B266-1EF3A10CB9FA}"/>
    <dgm:cxn modelId="{60A91B1B-D342-4CB3-A360-1E7F10698F65}" type="presParOf" srcId="{E1324D1E-C384-43AB-8EEA-96537E655C0F}" destId="{E52C526A-4B41-4C87-BA45-281BA8622474}" srcOrd="0" destOrd="0" presId="urn:microsoft.com/office/officeart/2005/8/layout/vList5"/>
    <dgm:cxn modelId="{7EAE4630-6C3F-4EA0-8DD3-5BA5D26CDE6C}" type="presParOf" srcId="{E52C526A-4B41-4C87-BA45-281BA8622474}" destId="{B891FC2E-C833-4E8E-9282-DF79823D2071}" srcOrd="0" destOrd="0" presId="urn:microsoft.com/office/officeart/2005/8/layout/vList5"/>
    <dgm:cxn modelId="{94D68593-C3E6-4CB9-8BA0-2A6A80DFB0B6}" type="presParOf" srcId="{E52C526A-4B41-4C87-BA45-281BA8622474}" destId="{8DA2C4A7-E631-4595-93BA-A5FF737B9E7C}" srcOrd="1" destOrd="0" presId="urn:microsoft.com/office/officeart/2005/8/layout/vList5"/>
    <dgm:cxn modelId="{E9FF8D99-3B33-4616-BA6B-9F52E3B2255D}" type="presParOf" srcId="{E1324D1E-C384-43AB-8EEA-96537E655C0F}" destId="{EDF81F8C-B28E-4F48-8588-C6F65833AB9D}" srcOrd="1" destOrd="0" presId="urn:microsoft.com/office/officeart/2005/8/layout/vList5"/>
    <dgm:cxn modelId="{2E1F8EA0-DEAE-4844-A652-DDA5EBFA4942}" type="presParOf" srcId="{E1324D1E-C384-43AB-8EEA-96537E655C0F}" destId="{260B7624-CC17-465B-B201-9C2448AB73F3}" srcOrd="2" destOrd="0" presId="urn:microsoft.com/office/officeart/2005/8/layout/vList5"/>
    <dgm:cxn modelId="{5DFC5AA4-0FD1-4014-BE58-7A5E67E2EB15}" type="presParOf" srcId="{260B7624-CC17-465B-B201-9C2448AB73F3}" destId="{C95D64A7-1799-4587-BEAB-85005A44F5C5}" srcOrd="0" destOrd="0" presId="urn:microsoft.com/office/officeart/2005/8/layout/vList5"/>
    <dgm:cxn modelId="{58747559-F39F-4973-9BBE-FF60A4BEF8D7}" type="presParOf" srcId="{260B7624-CC17-465B-B201-9C2448AB73F3}" destId="{7E26C2A0-92F5-43E6-8FB1-AF9750140E96}" srcOrd="1" destOrd="0" presId="urn:microsoft.com/office/officeart/2005/8/layout/vList5"/>
    <dgm:cxn modelId="{D8ADBEEE-ED6A-4F4E-A9AB-AA92A244622A}" type="presParOf" srcId="{E1324D1E-C384-43AB-8EEA-96537E655C0F}" destId="{40085338-885C-411D-BF7E-ADD66FD3821B}" srcOrd="3" destOrd="0" presId="urn:microsoft.com/office/officeart/2005/8/layout/vList5"/>
    <dgm:cxn modelId="{0139F461-5BA0-4ADF-BB89-AE36D81638E6}" type="presParOf" srcId="{E1324D1E-C384-43AB-8EEA-96537E655C0F}" destId="{44177D8B-C82B-4C2D-989E-9884992C6E8C}" srcOrd="4" destOrd="0" presId="urn:microsoft.com/office/officeart/2005/8/layout/vList5"/>
    <dgm:cxn modelId="{D1A95A86-096A-41A3-BAC8-BD36CD425127}" type="presParOf" srcId="{44177D8B-C82B-4C2D-989E-9884992C6E8C}" destId="{D3666C60-0137-425E-918C-E11AA84162C8}" srcOrd="0" destOrd="0" presId="urn:microsoft.com/office/officeart/2005/8/layout/vList5"/>
    <dgm:cxn modelId="{77AC5652-F8FB-41E4-A7B6-740B76662B0A}" type="presParOf" srcId="{44177D8B-C82B-4C2D-989E-9884992C6E8C}" destId="{4D5F6321-0200-48A6-860F-3B15AC020313}" srcOrd="1" destOrd="0" presId="urn:microsoft.com/office/officeart/2005/8/layout/vList5"/>
    <dgm:cxn modelId="{313A7AD7-4DE5-4340-AAF7-32D0FC774731}" type="presParOf" srcId="{E1324D1E-C384-43AB-8EEA-96537E655C0F}" destId="{4A4193BA-3282-4908-A030-D912E1E55465}" srcOrd="5" destOrd="0" presId="urn:microsoft.com/office/officeart/2005/8/layout/vList5"/>
    <dgm:cxn modelId="{31765E04-ED82-4740-9659-05F022F3116F}" type="presParOf" srcId="{E1324D1E-C384-43AB-8EEA-96537E655C0F}" destId="{49FCC1A4-4069-450D-90CC-60A48608AE07}" srcOrd="6" destOrd="0" presId="urn:microsoft.com/office/officeart/2005/8/layout/vList5"/>
    <dgm:cxn modelId="{02239436-6C3B-466B-9B4C-B00EABCDFDFE}" type="presParOf" srcId="{49FCC1A4-4069-450D-90CC-60A48608AE07}" destId="{4EA79B33-99A9-495D-AB60-249DC1B5F11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A05245-37EB-44F5-A38C-0231B7C70338}" type="doc">
      <dgm:prSet loTypeId="urn:microsoft.com/office/officeart/2005/8/layout/radial1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1FCE125-3DF6-44BB-A764-58C1F55ACFA9}">
      <dgm:prSet phldrT="[Text]" custT="1"/>
      <dgm:spPr/>
      <dgm:t>
        <a:bodyPr/>
        <a:lstStyle/>
        <a:p>
          <a:pPr rtl="0"/>
          <a:r>
            <a:rPr kumimoji="0" lang="en-IN" sz="2400" b="1" i="0" u="none" strike="noStrike" cap="none" spc="0" normalizeH="0" baseline="0" noProof="0" dirty="0" smtClean="0">
              <a:ln/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rPr>
            <a:t>Academic Flexibility</a:t>
          </a:r>
          <a:endParaRPr lang="en-US" sz="2400" b="1" dirty="0">
            <a:latin typeface="Aharoni" pitchFamily="2" charset="-79"/>
            <a:cs typeface="Aharoni" pitchFamily="2" charset="-79"/>
          </a:endParaRPr>
        </a:p>
      </dgm:t>
    </dgm:pt>
    <dgm:pt modelId="{6DB47850-F2E4-4FAE-A4F0-096E3A14F995}" type="parTrans" cxnId="{87DDA767-7682-4750-AB2A-3CFFB6E11CF6}">
      <dgm:prSet/>
      <dgm:spPr/>
      <dgm:t>
        <a:bodyPr/>
        <a:lstStyle/>
        <a:p>
          <a:endParaRPr lang="en-US" sz="2400" b="1">
            <a:latin typeface="Aharoni" pitchFamily="2" charset="-79"/>
            <a:cs typeface="Aharoni" pitchFamily="2" charset="-79"/>
          </a:endParaRPr>
        </a:p>
      </dgm:t>
    </dgm:pt>
    <dgm:pt modelId="{1BF20432-5CAA-4441-927D-8730F4F3BE49}" type="sibTrans" cxnId="{87DDA767-7682-4750-AB2A-3CFFB6E11CF6}">
      <dgm:prSet/>
      <dgm:spPr/>
      <dgm:t>
        <a:bodyPr/>
        <a:lstStyle/>
        <a:p>
          <a:endParaRPr lang="en-US" sz="2400" b="1">
            <a:latin typeface="Aharoni" pitchFamily="2" charset="-79"/>
            <a:cs typeface="Aharoni" pitchFamily="2" charset="-79"/>
          </a:endParaRPr>
        </a:p>
      </dgm:t>
    </dgm:pt>
    <dgm:pt modelId="{7ECBEC98-3E28-42D8-B477-F331C01DFEAC}">
      <dgm:prSet phldrT="[Text]" custT="1"/>
      <dgm:spPr/>
      <dgm:t>
        <a:bodyPr/>
        <a:lstStyle/>
        <a:p>
          <a:r>
            <a:rPr lang="en-IN" sz="2400" b="1" dirty="0" smtClean="0">
              <a:latin typeface="Aharoni" pitchFamily="2" charset="-79"/>
              <a:cs typeface="Aharoni" pitchFamily="2" charset="-79"/>
            </a:rPr>
            <a:t>Semester and Grade System </a:t>
          </a:r>
          <a:endParaRPr lang="en-US" sz="2400" b="1" dirty="0">
            <a:latin typeface="Aharoni" pitchFamily="2" charset="-79"/>
            <a:cs typeface="Aharoni" pitchFamily="2" charset="-79"/>
          </a:endParaRPr>
        </a:p>
      </dgm:t>
    </dgm:pt>
    <dgm:pt modelId="{2B1CAC20-8DF2-4DA1-9A20-79C6BBE7BEB3}" type="parTrans" cxnId="{EE45DB0D-3FEF-428A-80DD-3B42EC04F1EA}">
      <dgm:prSet custT="1"/>
      <dgm:spPr/>
      <dgm:t>
        <a:bodyPr/>
        <a:lstStyle/>
        <a:p>
          <a:endParaRPr lang="en-US" sz="2400" b="1">
            <a:latin typeface="Aharoni" pitchFamily="2" charset="-79"/>
            <a:cs typeface="Aharoni" pitchFamily="2" charset="-79"/>
          </a:endParaRPr>
        </a:p>
      </dgm:t>
    </dgm:pt>
    <dgm:pt modelId="{119D04F6-BDFB-4E26-A0E2-DDEE48B70809}" type="sibTrans" cxnId="{EE45DB0D-3FEF-428A-80DD-3B42EC04F1EA}">
      <dgm:prSet/>
      <dgm:spPr/>
      <dgm:t>
        <a:bodyPr/>
        <a:lstStyle/>
        <a:p>
          <a:endParaRPr lang="en-US" sz="2400" b="1">
            <a:latin typeface="Aharoni" pitchFamily="2" charset="-79"/>
            <a:cs typeface="Aharoni" pitchFamily="2" charset="-79"/>
          </a:endParaRPr>
        </a:p>
      </dgm:t>
    </dgm:pt>
    <dgm:pt modelId="{19C6FAA2-25D2-4F2A-9057-7B476C5D39C0}">
      <dgm:prSet phldrT="[Text]" custT="1"/>
      <dgm:spPr/>
      <dgm:t>
        <a:bodyPr/>
        <a:lstStyle/>
        <a:p>
          <a:r>
            <a:rPr lang="en-IN" sz="2400" b="1" dirty="0" smtClean="0">
              <a:latin typeface="Aharoni" pitchFamily="2" charset="-79"/>
              <a:cs typeface="Aharoni" pitchFamily="2" charset="-79"/>
            </a:rPr>
            <a:t>Choice based Credit System </a:t>
          </a:r>
          <a:endParaRPr lang="en-US" sz="2400" b="1" dirty="0">
            <a:latin typeface="Aharoni" pitchFamily="2" charset="-79"/>
            <a:cs typeface="Aharoni" pitchFamily="2" charset="-79"/>
          </a:endParaRPr>
        </a:p>
      </dgm:t>
    </dgm:pt>
    <dgm:pt modelId="{4F486025-4C7D-4821-9BD7-AD18CFB8226A}" type="parTrans" cxnId="{2E4263F5-F705-4708-B7BE-C132761E516F}">
      <dgm:prSet custT="1"/>
      <dgm:spPr/>
      <dgm:t>
        <a:bodyPr/>
        <a:lstStyle/>
        <a:p>
          <a:endParaRPr lang="en-US" sz="2400" b="1">
            <a:latin typeface="Aharoni" pitchFamily="2" charset="-79"/>
            <a:cs typeface="Aharoni" pitchFamily="2" charset="-79"/>
          </a:endParaRPr>
        </a:p>
      </dgm:t>
    </dgm:pt>
    <dgm:pt modelId="{BCA2F54D-D374-4B88-9305-BDF1EA8E1CE6}" type="sibTrans" cxnId="{2E4263F5-F705-4708-B7BE-C132761E516F}">
      <dgm:prSet/>
      <dgm:spPr/>
      <dgm:t>
        <a:bodyPr/>
        <a:lstStyle/>
        <a:p>
          <a:endParaRPr lang="en-US" sz="2400" b="1">
            <a:latin typeface="Aharoni" pitchFamily="2" charset="-79"/>
            <a:cs typeface="Aharoni" pitchFamily="2" charset="-79"/>
          </a:endParaRPr>
        </a:p>
      </dgm:t>
    </dgm:pt>
    <dgm:pt modelId="{7A0E5C42-CD1C-427B-BE0C-4977F0A9479A}">
      <dgm:prSet phldrT="[Text]" custT="1"/>
      <dgm:spPr/>
      <dgm:t>
        <a:bodyPr/>
        <a:lstStyle/>
        <a:p>
          <a:r>
            <a:rPr lang="en-IN" sz="2400" b="1" dirty="0" smtClean="0">
              <a:latin typeface="Aharoni" pitchFamily="2" charset="-79"/>
              <a:cs typeface="Aharoni" pitchFamily="2" charset="-79"/>
            </a:rPr>
            <a:t>MRP</a:t>
          </a:r>
          <a:r>
            <a:rPr lang="en-US" sz="2400" b="1" dirty="0" smtClean="0">
              <a:latin typeface="Aharoni" pitchFamily="2" charset="-79"/>
              <a:cs typeface="Aharoni" pitchFamily="2" charset="-79"/>
            </a:rPr>
            <a:t> and Summer Internship</a:t>
          </a:r>
          <a:endParaRPr lang="en-US" sz="2400" b="1" dirty="0">
            <a:latin typeface="Aharoni" pitchFamily="2" charset="-79"/>
            <a:cs typeface="Aharoni" pitchFamily="2" charset="-79"/>
          </a:endParaRPr>
        </a:p>
      </dgm:t>
    </dgm:pt>
    <dgm:pt modelId="{880E06E7-7878-468D-A36C-8D534CE7370E}" type="parTrans" cxnId="{23808228-C747-4FFB-AEC6-0858079349F6}">
      <dgm:prSet custT="1"/>
      <dgm:spPr/>
      <dgm:t>
        <a:bodyPr/>
        <a:lstStyle/>
        <a:p>
          <a:endParaRPr lang="en-US" sz="2400" b="1">
            <a:latin typeface="Aharoni" pitchFamily="2" charset="-79"/>
            <a:cs typeface="Aharoni" pitchFamily="2" charset="-79"/>
          </a:endParaRPr>
        </a:p>
      </dgm:t>
    </dgm:pt>
    <dgm:pt modelId="{5D4EEB4D-CB2C-4A86-89A1-A753D72AD5EC}" type="sibTrans" cxnId="{23808228-C747-4FFB-AEC6-0858079349F6}">
      <dgm:prSet/>
      <dgm:spPr/>
      <dgm:t>
        <a:bodyPr/>
        <a:lstStyle/>
        <a:p>
          <a:endParaRPr lang="en-US" sz="2400" b="1">
            <a:latin typeface="Aharoni" pitchFamily="2" charset="-79"/>
            <a:cs typeface="Aharoni" pitchFamily="2" charset="-79"/>
          </a:endParaRPr>
        </a:p>
      </dgm:t>
    </dgm:pt>
    <dgm:pt modelId="{2D8FD5A7-0216-4F10-8625-349EA7664D0F}">
      <dgm:prSet phldrT="[Text]" custT="1"/>
      <dgm:spPr/>
      <dgm:t>
        <a:bodyPr/>
        <a:lstStyle/>
        <a:p>
          <a:endParaRPr lang="en-IN" sz="2400" b="1" dirty="0" smtClean="0">
            <a:latin typeface="Aharoni" pitchFamily="2" charset="-79"/>
            <a:cs typeface="Aharoni" pitchFamily="2" charset="-79"/>
          </a:endParaRPr>
        </a:p>
        <a:p>
          <a:r>
            <a:rPr lang="en-IN" sz="2400" b="1" dirty="0" smtClean="0">
              <a:latin typeface="Aharoni" pitchFamily="2" charset="-79"/>
              <a:cs typeface="Aharoni" pitchFamily="2" charset="-79"/>
            </a:rPr>
            <a:t>Credit System</a:t>
          </a:r>
          <a:r>
            <a:rPr lang="en-IN" sz="2400" b="1" dirty="0" smtClean="0">
              <a:latin typeface="+mn-lt"/>
              <a:cs typeface="Aharoni" pitchFamily="2" charset="-79"/>
            </a:rPr>
            <a:t>-120</a:t>
          </a:r>
        </a:p>
        <a:p>
          <a:r>
            <a:rPr lang="en-IN" sz="2400" b="1" dirty="0" smtClean="0">
              <a:latin typeface="Aharoni" pitchFamily="2" charset="-79"/>
              <a:cs typeface="Aharoni" pitchFamily="2" charset="-79"/>
            </a:rPr>
            <a:t>(</a:t>
          </a:r>
          <a:r>
            <a:rPr lang="en-IN" sz="2400" b="1" dirty="0" smtClean="0">
              <a:latin typeface="+mn-lt"/>
              <a:cs typeface="Aharoni" pitchFamily="2" charset="-79"/>
            </a:rPr>
            <a:t>104</a:t>
          </a:r>
          <a:r>
            <a:rPr lang="en-IN" sz="2400" b="1" dirty="0" smtClean="0">
              <a:latin typeface="Aharoni" pitchFamily="2" charset="-79"/>
              <a:cs typeface="Aharoni" pitchFamily="2" charset="-79"/>
            </a:rPr>
            <a:t> Actual and </a:t>
          </a:r>
          <a:r>
            <a:rPr lang="en-IN" sz="2400" b="1" dirty="0" smtClean="0">
              <a:latin typeface="+mn-lt"/>
              <a:cs typeface="Aharoni" pitchFamily="2" charset="-79"/>
            </a:rPr>
            <a:t>16</a:t>
          </a:r>
          <a:r>
            <a:rPr lang="en-IN" sz="2400" b="1" dirty="0" smtClean="0">
              <a:latin typeface="Aharoni" pitchFamily="2" charset="-79"/>
              <a:cs typeface="Aharoni" pitchFamily="2" charset="-79"/>
            </a:rPr>
            <a:t> Virtual)</a:t>
          </a:r>
        </a:p>
        <a:p>
          <a:endParaRPr lang="en-US" sz="2400" b="1" dirty="0">
            <a:latin typeface="Aharoni" pitchFamily="2" charset="-79"/>
            <a:cs typeface="Aharoni" pitchFamily="2" charset="-79"/>
          </a:endParaRPr>
        </a:p>
      </dgm:t>
    </dgm:pt>
    <dgm:pt modelId="{4A6237B7-3049-4786-ADEA-14E67E3CF1A7}" type="parTrans" cxnId="{2A489AD0-50F4-4594-B8AA-E1367C8AAC78}">
      <dgm:prSet custT="1"/>
      <dgm:spPr/>
      <dgm:t>
        <a:bodyPr/>
        <a:lstStyle/>
        <a:p>
          <a:endParaRPr lang="en-US" sz="2400" b="1">
            <a:latin typeface="Aharoni" pitchFamily="2" charset="-79"/>
            <a:cs typeface="Aharoni" pitchFamily="2" charset="-79"/>
          </a:endParaRPr>
        </a:p>
      </dgm:t>
    </dgm:pt>
    <dgm:pt modelId="{358F17A2-56AF-4909-A9D7-E72EDE6472E4}" type="sibTrans" cxnId="{2A489AD0-50F4-4594-B8AA-E1367C8AAC78}">
      <dgm:prSet/>
      <dgm:spPr/>
      <dgm:t>
        <a:bodyPr/>
        <a:lstStyle/>
        <a:p>
          <a:endParaRPr lang="en-US" sz="2400" b="1">
            <a:latin typeface="Aharoni" pitchFamily="2" charset="-79"/>
            <a:cs typeface="Aharoni" pitchFamily="2" charset="-79"/>
          </a:endParaRPr>
        </a:p>
      </dgm:t>
    </dgm:pt>
    <dgm:pt modelId="{1C935234-AFDF-4D41-BC59-6D8DFBC2E473}" type="pres">
      <dgm:prSet presAssocID="{E8A05245-37EB-44F5-A38C-0231B7C703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654E07-0781-452E-ADC3-C265894AD80D}" type="pres">
      <dgm:prSet presAssocID="{91FCE125-3DF6-44BB-A764-58C1F55ACFA9}" presName="centerShape" presStyleLbl="node0" presStyleIdx="0" presStyleCnt="1" custScaleX="149415"/>
      <dgm:spPr/>
      <dgm:t>
        <a:bodyPr/>
        <a:lstStyle/>
        <a:p>
          <a:endParaRPr lang="en-US"/>
        </a:p>
      </dgm:t>
    </dgm:pt>
    <dgm:pt modelId="{0ADC35ED-67FA-467B-A9EC-6D37458E6E56}" type="pres">
      <dgm:prSet presAssocID="{2B1CAC20-8DF2-4DA1-9A20-79C6BBE7BEB3}" presName="Name9" presStyleLbl="parChTrans1D2" presStyleIdx="0" presStyleCnt="4"/>
      <dgm:spPr/>
      <dgm:t>
        <a:bodyPr/>
        <a:lstStyle/>
        <a:p>
          <a:endParaRPr lang="en-US"/>
        </a:p>
      </dgm:t>
    </dgm:pt>
    <dgm:pt modelId="{74138A95-1650-4FB8-A94A-37353E731ECE}" type="pres">
      <dgm:prSet presAssocID="{2B1CAC20-8DF2-4DA1-9A20-79C6BBE7BEB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92FFA11-1841-4E30-8D01-78A063BF87A5}" type="pres">
      <dgm:prSet presAssocID="{7ECBEC98-3E28-42D8-B477-F331C01DFEAC}" presName="node" presStyleLbl="node1" presStyleIdx="0" presStyleCnt="4" custScaleX="18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38F7D-7A00-4EB6-A39F-56241E8D09CB}" type="pres">
      <dgm:prSet presAssocID="{4F486025-4C7D-4821-9BD7-AD18CFB8226A}" presName="Name9" presStyleLbl="parChTrans1D2" presStyleIdx="1" presStyleCnt="4"/>
      <dgm:spPr/>
      <dgm:t>
        <a:bodyPr/>
        <a:lstStyle/>
        <a:p>
          <a:endParaRPr lang="en-US"/>
        </a:p>
      </dgm:t>
    </dgm:pt>
    <dgm:pt modelId="{A031975C-FD0C-43FB-B764-ABDDFBED715A}" type="pres">
      <dgm:prSet presAssocID="{4F486025-4C7D-4821-9BD7-AD18CFB8226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3A4FE4D-693D-46C9-B8FE-4E6E08203C97}" type="pres">
      <dgm:prSet presAssocID="{19C6FAA2-25D2-4F2A-9057-7B476C5D39C0}" presName="node" presStyleLbl="node1" presStyleIdx="1" presStyleCnt="4" custScaleX="155024" custScaleY="130277" custRadScaleRad="145856" custRadScaleInc="-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142AD-67CF-4ABC-8AC9-A54097A203E9}" type="pres">
      <dgm:prSet presAssocID="{880E06E7-7878-468D-A36C-8D534CE7370E}" presName="Name9" presStyleLbl="parChTrans1D2" presStyleIdx="2" presStyleCnt="4"/>
      <dgm:spPr/>
      <dgm:t>
        <a:bodyPr/>
        <a:lstStyle/>
        <a:p>
          <a:endParaRPr lang="en-US"/>
        </a:p>
      </dgm:t>
    </dgm:pt>
    <dgm:pt modelId="{6EF5C6BD-C19D-4D6C-A7AF-E4C86D1C5F56}" type="pres">
      <dgm:prSet presAssocID="{880E06E7-7878-468D-A36C-8D534CE7370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B3B1979-B9D5-4D2C-B2ED-36982E4C79A6}" type="pres">
      <dgm:prSet presAssocID="{7A0E5C42-CD1C-427B-BE0C-4977F0A9479A}" presName="node" presStyleLbl="node1" presStyleIdx="2" presStyleCnt="4" custScaleX="168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950F9-EDDA-4D0E-A5D6-D45A24ACE2D5}" type="pres">
      <dgm:prSet presAssocID="{4A6237B7-3049-4786-ADEA-14E67E3CF1A7}" presName="Name9" presStyleLbl="parChTrans1D2" presStyleIdx="3" presStyleCnt="4"/>
      <dgm:spPr/>
      <dgm:t>
        <a:bodyPr/>
        <a:lstStyle/>
        <a:p>
          <a:endParaRPr lang="en-US"/>
        </a:p>
      </dgm:t>
    </dgm:pt>
    <dgm:pt modelId="{FA0205DA-2A9C-4150-BD46-CB2868257683}" type="pres">
      <dgm:prSet presAssocID="{4A6237B7-3049-4786-ADEA-14E67E3CF1A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A43CF5C-D6E2-48D8-8871-669E28FFC2BC}" type="pres">
      <dgm:prSet presAssocID="{2D8FD5A7-0216-4F10-8625-349EA7664D0F}" presName="node" presStyleLbl="node1" presStyleIdx="3" presStyleCnt="4" custScaleX="169704" custScaleY="131113" custRadScaleRad="143000" custRadScaleInc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DC396-F9F2-42EB-A427-F08ADF14F113}" type="presOf" srcId="{4F486025-4C7D-4821-9BD7-AD18CFB8226A}" destId="{8DF38F7D-7A00-4EB6-A39F-56241E8D09CB}" srcOrd="0" destOrd="0" presId="urn:microsoft.com/office/officeart/2005/8/layout/radial1"/>
    <dgm:cxn modelId="{2E4263F5-F705-4708-B7BE-C132761E516F}" srcId="{91FCE125-3DF6-44BB-A764-58C1F55ACFA9}" destId="{19C6FAA2-25D2-4F2A-9057-7B476C5D39C0}" srcOrd="1" destOrd="0" parTransId="{4F486025-4C7D-4821-9BD7-AD18CFB8226A}" sibTransId="{BCA2F54D-D374-4B88-9305-BDF1EA8E1CE6}"/>
    <dgm:cxn modelId="{9656B662-AFEC-4715-8449-FB2A43DE366F}" type="presOf" srcId="{2D8FD5A7-0216-4F10-8625-349EA7664D0F}" destId="{CA43CF5C-D6E2-48D8-8871-669E28FFC2BC}" srcOrd="0" destOrd="0" presId="urn:microsoft.com/office/officeart/2005/8/layout/radial1"/>
    <dgm:cxn modelId="{F12513B5-F2C5-426A-B5B8-BEF0FCACB12F}" type="presOf" srcId="{2B1CAC20-8DF2-4DA1-9A20-79C6BBE7BEB3}" destId="{0ADC35ED-67FA-467B-A9EC-6D37458E6E56}" srcOrd="0" destOrd="0" presId="urn:microsoft.com/office/officeart/2005/8/layout/radial1"/>
    <dgm:cxn modelId="{A495C7B8-331B-4C88-8029-B23A6BD30460}" type="presOf" srcId="{4F486025-4C7D-4821-9BD7-AD18CFB8226A}" destId="{A031975C-FD0C-43FB-B764-ABDDFBED715A}" srcOrd="1" destOrd="0" presId="urn:microsoft.com/office/officeart/2005/8/layout/radial1"/>
    <dgm:cxn modelId="{F0F4E9F1-9057-47D4-94F4-093D59209837}" type="presOf" srcId="{7ECBEC98-3E28-42D8-B477-F331C01DFEAC}" destId="{992FFA11-1841-4E30-8D01-78A063BF87A5}" srcOrd="0" destOrd="0" presId="urn:microsoft.com/office/officeart/2005/8/layout/radial1"/>
    <dgm:cxn modelId="{4ACA9B58-DF5C-40CC-83AA-E62AC9F55CCD}" type="presOf" srcId="{880E06E7-7878-468D-A36C-8D534CE7370E}" destId="{A76142AD-67CF-4ABC-8AC9-A54097A203E9}" srcOrd="0" destOrd="0" presId="urn:microsoft.com/office/officeart/2005/8/layout/radial1"/>
    <dgm:cxn modelId="{23808228-C747-4FFB-AEC6-0858079349F6}" srcId="{91FCE125-3DF6-44BB-A764-58C1F55ACFA9}" destId="{7A0E5C42-CD1C-427B-BE0C-4977F0A9479A}" srcOrd="2" destOrd="0" parTransId="{880E06E7-7878-468D-A36C-8D534CE7370E}" sibTransId="{5D4EEB4D-CB2C-4A86-89A1-A753D72AD5EC}"/>
    <dgm:cxn modelId="{F1D807CD-ED83-4994-BB74-BCC6A2B26A63}" type="presOf" srcId="{91FCE125-3DF6-44BB-A764-58C1F55ACFA9}" destId="{A1654E07-0781-452E-ADC3-C265894AD80D}" srcOrd="0" destOrd="0" presId="urn:microsoft.com/office/officeart/2005/8/layout/radial1"/>
    <dgm:cxn modelId="{2A489AD0-50F4-4594-B8AA-E1367C8AAC78}" srcId="{91FCE125-3DF6-44BB-A764-58C1F55ACFA9}" destId="{2D8FD5A7-0216-4F10-8625-349EA7664D0F}" srcOrd="3" destOrd="0" parTransId="{4A6237B7-3049-4786-ADEA-14E67E3CF1A7}" sibTransId="{358F17A2-56AF-4909-A9D7-E72EDE6472E4}"/>
    <dgm:cxn modelId="{28612871-F6F8-49F1-A4E7-9164B3015FA4}" type="presOf" srcId="{19C6FAA2-25D2-4F2A-9057-7B476C5D39C0}" destId="{F3A4FE4D-693D-46C9-B8FE-4E6E08203C97}" srcOrd="0" destOrd="0" presId="urn:microsoft.com/office/officeart/2005/8/layout/radial1"/>
    <dgm:cxn modelId="{EF27E77C-0994-4957-AEA0-E506E5504315}" type="presOf" srcId="{7A0E5C42-CD1C-427B-BE0C-4977F0A9479A}" destId="{0B3B1979-B9D5-4D2C-B2ED-36982E4C79A6}" srcOrd="0" destOrd="0" presId="urn:microsoft.com/office/officeart/2005/8/layout/radial1"/>
    <dgm:cxn modelId="{D9466052-AF36-44D1-B9BE-C90054C850B4}" type="presOf" srcId="{4A6237B7-3049-4786-ADEA-14E67E3CF1A7}" destId="{216950F9-EDDA-4D0E-A5D6-D45A24ACE2D5}" srcOrd="0" destOrd="0" presId="urn:microsoft.com/office/officeart/2005/8/layout/radial1"/>
    <dgm:cxn modelId="{475B5C1E-BCB6-4219-88AC-A2AEB103DD1E}" type="presOf" srcId="{880E06E7-7878-468D-A36C-8D534CE7370E}" destId="{6EF5C6BD-C19D-4D6C-A7AF-E4C86D1C5F56}" srcOrd="1" destOrd="0" presId="urn:microsoft.com/office/officeart/2005/8/layout/radial1"/>
    <dgm:cxn modelId="{5FD54F01-E2BC-46C2-ACD0-8A7ACB80ADBA}" type="presOf" srcId="{2B1CAC20-8DF2-4DA1-9A20-79C6BBE7BEB3}" destId="{74138A95-1650-4FB8-A94A-37353E731ECE}" srcOrd="1" destOrd="0" presId="urn:microsoft.com/office/officeart/2005/8/layout/radial1"/>
    <dgm:cxn modelId="{EE45DB0D-3FEF-428A-80DD-3B42EC04F1EA}" srcId="{91FCE125-3DF6-44BB-A764-58C1F55ACFA9}" destId="{7ECBEC98-3E28-42D8-B477-F331C01DFEAC}" srcOrd="0" destOrd="0" parTransId="{2B1CAC20-8DF2-4DA1-9A20-79C6BBE7BEB3}" sibTransId="{119D04F6-BDFB-4E26-A0E2-DDEE48B70809}"/>
    <dgm:cxn modelId="{87DDA767-7682-4750-AB2A-3CFFB6E11CF6}" srcId="{E8A05245-37EB-44F5-A38C-0231B7C70338}" destId="{91FCE125-3DF6-44BB-A764-58C1F55ACFA9}" srcOrd="0" destOrd="0" parTransId="{6DB47850-F2E4-4FAE-A4F0-096E3A14F995}" sibTransId="{1BF20432-5CAA-4441-927D-8730F4F3BE49}"/>
    <dgm:cxn modelId="{BDA073CA-DFD4-4759-B7CE-36667BED98FA}" type="presOf" srcId="{4A6237B7-3049-4786-ADEA-14E67E3CF1A7}" destId="{FA0205DA-2A9C-4150-BD46-CB2868257683}" srcOrd="1" destOrd="0" presId="urn:microsoft.com/office/officeart/2005/8/layout/radial1"/>
    <dgm:cxn modelId="{5279CD23-4D78-40B0-A0A3-86DC1E05AA51}" type="presOf" srcId="{E8A05245-37EB-44F5-A38C-0231B7C70338}" destId="{1C935234-AFDF-4D41-BC59-6D8DFBC2E473}" srcOrd="0" destOrd="0" presId="urn:microsoft.com/office/officeart/2005/8/layout/radial1"/>
    <dgm:cxn modelId="{FB68112E-13FC-441B-BFE5-A845CAAC0CAF}" type="presParOf" srcId="{1C935234-AFDF-4D41-BC59-6D8DFBC2E473}" destId="{A1654E07-0781-452E-ADC3-C265894AD80D}" srcOrd="0" destOrd="0" presId="urn:microsoft.com/office/officeart/2005/8/layout/radial1"/>
    <dgm:cxn modelId="{511BFD8C-4093-4928-9AE4-5F020E8D2A11}" type="presParOf" srcId="{1C935234-AFDF-4D41-BC59-6D8DFBC2E473}" destId="{0ADC35ED-67FA-467B-A9EC-6D37458E6E56}" srcOrd="1" destOrd="0" presId="urn:microsoft.com/office/officeart/2005/8/layout/radial1"/>
    <dgm:cxn modelId="{B7805895-5CE1-4F17-B237-1ED0FE3D2966}" type="presParOf" srcId="{0ADC35ED-67FA-467B-A9EC-6D37458E6E56}" destId="{74138A95-1650-4FB8-A94A-37353E731ECE}" srcOrd="0" destOrd="0" presId="urn:microsoft.com/office/officeart/2005/8/layout/radial1"/>
    <dgm:cxn modelId="{1BE24B9E-EFC5-47A7-9FC0-B7BAB5B77BE4}" type="presParOf" srcId="{1C935234-AFDF-4D41-BC59-6D8DFBC2E473}" destId="{992FFA11-1841-4E30-8D01-78A063BF87A5}" srcOrd="2" destOrd="0" presId="urn:microsoft.com/office/officeart/2005/8/layout/radial1"/>
    <dgm:cxn modelId="{A7283D23-6D37-4FDA-B9BB-13FEEDC6D68D}" type="presParOf" srcId="{1C935234-AFDF-4D41-BC59-6D8DFBC2E473}" destId="{8DF38F7D-7A00-4EB6-A39F-56241E8D09CB}" srcOrd="3" destOrd="0" presId="urn:microsoft.com/office/officeart/2005/8/layout/radial1"/>
    <dgm:cxn modelId="{0ADDE2D7-D029-45CF-A018-BEC442EABAE2}" type="presParOf" srcId="{8DF38F7D-7A00-4EB6-A39F-56241E8D09CB}" destId="{A031975C-FD0C-43FB-B764-ABDDFBED715A}" srcOrd="0" destOrd="0" presId="urn:microsoft.com/office/officeart/2005/8/layout/radial1"/>
    <dgm:cxn modelId="{B140505D-5ECE-46D6-9E29-AEB9A39618CD}" type="presParOf" srcId="{1C935234-AFDF-4D41-BC59-6D8DFBC2E473}" destId="{F3A4FE4D-693D-46C9-B8FE-4E6E08203C97}" srcOrd="4" destOrd="0" presId="urn:microsoft.com/office/officeart/2005/8/layout/radial1"/>
    <dgm:cxn modelId="{11D77461-EC0C-425C-841D-C2945BF32E06}" type="presParOf" srcId="{1C935234-AFDF-4D41-BC59-6D8DFBC2E473}" destId="{A76142AD-67CF-4ABC-8AC9-A54097A203E9}" srcOrd="5" destOrd="0" presId="urn:microsoft.com/office/officeart/2005/8/layout/radial1"/>
    <dgm:cxn modelId="{9D55BB99-626F-4480-A51A-93F625F16E22}" type="presParOf" srcId="{A76142AD-67CF-4ABC-8AC9-A54097A203E9}" destId="{6EF5C6BD-C19D-4D6C-A7AF-E4C86D1C5F56}" srcOrd="0" destOrd="0" presId="urn:microsoft.com/office/officeart/2005/8/layout/radial1"/>
    <dgm:cxn modelId="{84D1D093-1D06-4C94-8404-F7EBFA0FAC42}" type="presParOf" srcId="{1C935234-AFDF-4D41-BC59-6D8DFBC2E473}" destId="{0B3B1979-B9D5-4D2C-B2ED-36982E4C79A6}" srcOrd="6" destOrd="0" presId="urn:microsoft.com/office/officeart/2005/8/layout/radial1"/>
    <dgm:cxn modelId="{32955FD8-DD60-498D-A46F-C3ECBA03D042}" type="presParOf" srcId="{1C935234-AFDF-4D41-BC59-6D8DFBC2E473}" destId="{216950F9-EDDA-4D0E-A5D6-D45A24ACE2D5}" srcOrd="7" destOrd="0" presId="urn:microsoft.com/office/officeart/2005/8/layout/radial1"/>
    <dgm:cxn modelId="{CF5215EA-52FF-47FB-8D71-6BBF72EEAC0C}" type="presParOf" srcId="{216950F9-EDDA-4D0E-A5D6-D45A24ACE2D5}" destId="{FA0205DA-2A9C-4150-BD46-CB2868257683}" srcOrd="0" destOrd="0" presId="urn:microsoft.com/office/officeart/2005/8/layout/radial1"/>
    <dgm:cxn modelId="{3D6240EE-6470-4FC2-B4DF-C6DDBD42C54D}" type="presParOf" srcId="{1C935234-AFDF-4D41-BC59-6D8DFBC2E473}" destId="{CA43CF5C-D6E2-48D8-8871-669E28FFC2B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2A60F1-14B3-445F-A985-DCFE7D009A35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1F8EE-5AE2-4F88-ADA5-1E331C0305FD}">
      <dgm:prSet phldrT="[Text]" custT="1"/>
      <dgm:spPr/>
      <dgm:t>
        <a:bodyPr/>
        <a:lstStyle/>
        <a:p>
          <a:pPr algn="ctr"/>
          <a:r>
            <a:rPr lang="en-US" sz="2800" b="1" u="sng" dirty="0" smtClean="0">
              <a:latin typeface="Aharoni" pitchFamily="2" charset="-79"/>
              <a:cs typeface="Aharoni" pitchFamily="2" charset="-79"/>
            </a:rPr>
            <a:t>ENRICHMENT</a:t>
          </a:r>
          <a:endParaRPr lang="en-US" sz="2800" b="1" u="sng" dirty="0">
            <a:latin typeface="Aharoni" pitchFamily="2" charset="-79"/>
            <a:cs typeface="Aharoni" pitchFamily="2" charset="-79"/>
          </a:endParaRPr>
        </a:p>
      </dgm:t>
    </dgm:pt>
    <dgm:pt modelId="{AE439712-EAE1-4571-8F89-3FF734144D61}" type="parTrans" cxnId="{AAA0907C-B0E8-49D0-984E-81D6B0E032DD}">
      <dgm:prSet/>
      <dgm:spPr/>
      <dgm:t>
        <a:bodyPr/>
        <a:lstStyle/>
        <a:p>
          <a:pPr algn="ctr"/>
          <a:endParaRPr lang="en-US"/>
        </a:p>
      </dgm:t>
    </dgm:pt>
    <dgm:pt modelId="{082A7973-5DE4-4898-B316-A54F13B87061}" type="sibTrans" cxnId="{AAA0907C-B0E8-49D0-984E-81D6B0E032DD}">
      <dgm:prSet/>
      <dgm:spPr/>
      <dgm:t>
        <a:bodyPr/>
        <a:lstStyle/>
        <a:p>
          <a:pPr algn="ctr"/>
          <a:endParaRPr lang="en-US"/>
        </a:p>
      </dgm:t>
    </dgm:pt>
    <dgm:pt modelId="{F94F5767-DD5D-4CA8-B73B-AE8B87B76EA5}">
      <dgm:prSet phldrT="[Text]" custT="1"/>
      <dgm:spPr/>
      <dgm:t>
        <a:bodyPr/>
        <a:lstStyle/>
        <a:p>
          <a:pPr algn="ctr"/>
          <a:r>
            <a:rPr lang="en-IN" sz="2400" u="sng" dirty="0" smtClean="0">
              <a:latin typeface="Aharoni" pitchFamily="2" charset="-79"/>
              <a:cs typeface="Aharoni" pitchFamily="2" charset="-79"/>
            </a:rPr>
            <a:t>Foreign Languages </a:t>
          </a:r>
        </a:p>
        <a:p>
          <a:pPr algn="ctr"/>
          <a:r>
            <a:rPr lang="en-IN" sz="2400" dirty="0" smtClean="0">
              <a:latin typeface="Aharoni" pitchFamily="2" charset="-79"/>
              <a:cs typeface="Aharoni" pitchFamily="2" charset="-79"/>
            </a:rPr>
            <a:t>German/French</a:t>
          </a:r>
          <a:endParaRPr lang="en-IN" sz="2400" u="sng" dirty="0" smtClean="0">
            <a:latin typeface="Aharoni" pitchFamily="2" charset="-79"/>
            <a:cs typeface="Aharoni" pitchFamily="2" charset="-79"/>
          </a:endParaRPr>
        </a:p>
      </dgm:t>
    </dgm:pt>
    <dgm:pt modelId="{9FDA7492-8F0B-498D-A349-302E98EE07C8}" type="parTrans" cxnId="{17796A30-9B6D-406B-A7D3-7186E50F11F7}">
      <dgm:prSet/>
      <dgm:spPr/>
      <dgm:t>
        <a:bodyPr/>
        <a:lstStyle/>
        <a:p>
          <a:pPr algn="ctr"/>
          <a:endParaRPr lang="en-US"/>
        </a:p>
      </dgm:t>
    </dgm:pt>
    <dgm:pt modelId="{45CBA7B1-B423-4F64-B4B2-A22BC7784974}" type="sibTrans" cxnId="{17796A30-9B6D-406B-A7D3-7186E50F11F7}">
      <dgm:prSet/>
      <dgm:spPr/>
      <dgm:t>
        <a:bodyPr/>
        <a:lstStyle/>
        <a:p>
          <a:pPr algn="ctr"/>
          <a:endParaRPr lang="en-US"/>
        </a:p>
      </dgm:t>
    </dgm:pt>
    <dgm:pt modelId="{0412743D-D7C0-4FC0-A8BA-F4140CDF1394}">
      <dgm:prSet phldrT="[Text]" custT="1"/>
      <dgm:spPr/>
      <dgm:t>
        <a:bodyPr/>
        <a:lstStyle/>
        <a:p>
          <a:pPr algn="l"/>
          <a:endParaRPr lang="en-IN" sz="2400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r>
            <a:rPr lang="en-IN" sz="2400" u="sng" dirty="0" smtClean="0">
              <a:latin typeface="Aharoni" pitchFamily="2" charset="-79"/>
              <a:cs typeface="Aharoni" pitchFamily="2" charset="-79"/>
            </a:rPr>
            <a:t>Professional Courses</a:t>
          </a:r>
        </a:p>
        <a:p>
          <a:pPr algn="l"/>
          <a:r>
            <a:rPr lang="en-IN" sz="2400" dirty="0" smtClean="0">
              <a:latin typeface="Aharoni" pitchFamily="2" charset="-79"/>
              <a:cs typeface="Aharoni" pitchFamily="2" charset="-79"/>
            </a:rPr>
            <a:t>Goods and Services Tax</a:t>
          </a:r>
        </a:p>
        <a:p>
          <a:pPr algn="l"/>
          <a:r>
            <a:rPr lang="en-IN" sz="2400" dirty="0" smtClean="0">
              <a:latin typeface="Aharoni" pitchFamily="2" charset="-79"/>
              <a:cs typeface="Aharoni" pitchFamily="2" charset="-79"/>
            </a:rPr>
            <a:t>Operation of Capital    Market</a:t>
          </a: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IN" sz="2400" u="sng" dirty="0" smtClean="0">
            <a:latin typeface="Aharoni" pitchFamily="2" charset="-79"/>
            <a:cs typeface="Aharoni" pitchFamily="2" charset="-79"/>
          </a:endParaRPr>
        </a:p>
        <a:p>
          <a:pPr algn="l"/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10AB52C5-CD26-4771-99F1-4D467337A811}" type="parTrans" cxnId="{13E4CC9C-6592-4F3D-95E5-6898A4F68A07}">
      <dgm:prSet/>
      <dgm:spPr/>
      <dgm:t>
        <a:bodyPr/>
        <a:lstStyle/>
        <a:p>
          <a:pPr algn="ctr"/>
          <a:endParaRPr lang="en-US"/>
        </a:p>
      </dgm:t>
    </dgm:pt>
    <dgm:pt modelId="{44864151-234E-49D4-9E73-7C4A697F4D2A}" type="sibTrans" cxnId="{13E4CC9C-6592-4F3D-95E5-6898A4F68A07}">
      <dgm:prSet/>
      <dgm:spPr/>
      <dgm:t>
        <a:bodyPr/>
        <a:lstStyle/>
        <a:p>
          <a:pPr algn="ctr"/>
          <a:endParaRPr lang="en-US"/>
        </a:p>
      </dgm:t>
    </dgm:pt>
    <dgm:pt modelId="{94A02AAA-1274-4660-BAE8-7F5DC70DDEDE}">
      <dgm:prSet phldrT="[Text]" custT="1"/>
      <dgm:spPr/>
      <dgm:t>
        <a:bodyPr/>
        <a:lstStyle/>
        <a:p>
          <a:pPr algn="ctr"/>
          <a:r>
            <a:rPr lang="en-IN" sz="2400" u="sng" dirty="0" smtClean="0">
              <a:latin typeface="Aharoni" pitchFamily="2" charset="-79"/>
              <a:cs typeface="Aharoni" pitchFamily="2" charset="-79"/>
            </a:rPr>
            <a:t>Personality Development Workshops</a:t>
          </a:r>
          <a:endParaRPr lang="en-US" sz="2400" u="sng" dirty="0">
            <a:latin typeface="Aharoni" pitchFamily="2" charset="-79"/>
            <a:cs typeface="Aharoni" pitchFamily="2" charset="-79"/>
          </a:endParaRPr>
        </a:p>
      </dgm:t>
    </dgm:pt>
    <dgm:pt modelId="{665ECBD0-4A29-48B5-8897-0A27D11C6CCA}" type="parTrans" cxnId="{9B5A25B7-137C-4B01-901D-304385BEBF60}">
      <dgm:prSet/>
      <dgm:spPr/>
      <dgm:t>
        <a:bodyPr/>
        <a:lstStyle/>
        <a:p>
          <a:pPr algn="ctr"/>
          <a:endParaRPr lang="en-US"/>
        </a:p>
      </dgm:t>
    </dgm:pt>
    <dgm:pt modelId="{92D0FFE6-E051-45B9-8758-BA4D7A7CB218}" type="sibTrans" cxnId="{9B5A25B7-137C-4B01-901D-304385BEBF60}">
      <dgm:prSet/>
      <dgm:spPr/>
      <dgm:t>
        <a:bodyPr/>
        <a:lstStyle/>
        <a:p>
          <a:pPr algn="ctr"/>
          <a:endParaRPr lang="en-US"/>
        </a:p>
      </dgm:t>
    </dgm:pt>
    <dgm:pt modelId="{FCEB1688-692D-4708-A6C6-6DB7BD9C92A2}">
      <dgm:prSet phldrT="[Text]" custT="1"/>
      <dgm:spPr/>
      <dgm:t>
        <a:bodyPr/>
        <a:lstStyle/>
        <a:p>
          <a:pPr algn="l"/>
          <a:r>
            <a:rPr lang="en-IN" sz="2400" u="sng" dirty="0" smtClean="0">
              <a:latin typeface="Aharoni" pitchFamily="2" charset="-79"/>
              <a:cs typeface="Aharoni" pitchFamily="2" charset="-79"/>
            </a:rPr>
            <a:t>Conventional Courses</a:t>
          </a:r>
        </a:p>
        <a:p>
          <a:pPr algn="l"/>
          <a:r>
            <a:rPr lang="en-IN" sz="2400" dirty="0" smtClean="0">
              <a:latin typeface="Aharoni" pitchFamily="2" charset="-79"/>
              <a:cs typeface="Aharoni" pitchFamily="2" charset="-79"/>
            </a:rPr>
            <a:t>Communication Skills</a:t>
          </a:r>
        </a:p>
        <a:p>
          <a:pPr algn="l"/>
          <a:r>
            <a:rPr lang="en-IN" sz="2400" dirty="0" smtClean="0">
              <a:latin typeface="Aharoni" pitchFamily="2" charset="-79"/>
              <a:cs typeface="Aharoni" pitchFamily="2" charset="-79"/>
            </a:rPr>
            <a:t>Financial Markets</a:t>
          </a:r>
        </a:p>
      </dgm:t>
    </dgm:pt>
    <dgm:pt modelId="{0186440E-6466-4A13-84D7-D71BE160393F}" type="sibTrans" cxnId="{816F7E93-A993-4974-8B30-76A05EE64143}">
      <dgm:prSet/>
      <dgm:spPr/>
      <dgm:t>
        <a:bodyPr/>
        <a:lstStyle/>
        <a:p>
          <a:pPr algn="ctr"/>
          <a:endParaRPr lang="en-US"/>
        </a:p>
      </dgm:t>
    </dgm:pt>
    <dgm:pt modelId="{B18392FB-58A5-43B2-8363-19BF1349F9FB}" type="parTrans" cxnId="{816F7E93-A993-4974-8B30-76A05EE64143}">
      <dgm:prSet/>
      <dgm:spPr/>
      <dgm:t>
        <a:bodyPr/>
        <a:lstStyle/>
        <a:p>
          <a:pPr algn="ctr"/>
          <a:endParaRPr lang="en-US"/>
        </a:p>
      </dgm:t>
    </dgm:pt>
    <dgm:pt modelId="{71E2F3AD-BDDF-4DC3-BFD4-0B05A2D29FAC}" type="pres">
      <dgm:prSet presAssocID="{872A60F1-14B3-445F-A985-DCFE7D009A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5DD41-311A-4A50-BFD6-197A4A0E7EF9}" type="pres">
      <dgm:prSet presAssocID="{8741F8EE-5AE2-4F88-ADA5-1E331C0305FD}" presName="centerShape" presStyleLbl="node0" presStyleIdx="0" presStyleCnt="1" custScaleX="170694" custScaleY="79214" custLinFactNeighborX="-939" custLinFactNeighborY="340"/>
      <dgm:spPr/>
      <dgm:t>
        <a:bodyPr/>
        <a:lstStyle/>
        <a:p>
          <a:endParaRPr lang="en-US"/>
        </a:p>
      </dgm:t>
    </dgm:pt>
    <dgm:pt modelId="{0A4BFCF6-3DAB-4379-8B25-FB20ECB3D78D}" type="pres">
      <dgm:prSet presAssocID="{F94F5767-DD5D-4CA8-B73B-AE8B87B76EA5}" presName="node" presStyleLbl="node1" presStyleIdx="0" presStyleCnt="4" custScaleX="253929" custScaleY="113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741FE-5FDE-4E46-B42D-7DC938D64E25}" type="pres">
      <dgm:prSet presAssocID="{F94F5767-DD5D-4CA8-B73B-AE8B87B76EA5}" presName="dummy" presStyleCnt="0"/>
      <dgm:spPr/>
    </dgm:pt>
    <dgm:pt modelId="{F61CEF46-BFB9-4965-A6E7-49906DB028FC}" type="pres">
      <dgm:prSet presAssocID="{45CBA7B1-B423-4F64-B4B2-A22BC778497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2A45D37-CE02-413C-BE83-13EE54743DE3}" type="pres">
      <dgm:prSet presAssocID="{0412743D-D7C0-4FC0-A8BA-F4140CDF1394}" presName="node" presStyleLbl="node1" presStyleIdx="1" presStyleCnt="4" custScaleX="233166" custScaleY="240710" custRadScaleRad="156453" custRadScaleInc="-2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3C329-B226-48C8-B378-F625DBA878B4}" type="pres">
      <dgm:prSet presAssocID="{0412743D-D7C0-4FC0-A8BA-F4140CDF1394}" presName="dummy" presStyleCnt="0"/>
      <dgm:spPr/>
    </dgm:pt>
    <dgm:pt modelId="{8A752AB2-D051-442E-9433-040A8142B7AA}" type="pres">
      <dgm:prSet presAssocID="{44864151-234E-49D4-9E73-7C4A697F4D2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ED40A66-9FE9-47C7-8CFA-E61492D48377}" type="pres">
      <dgm:prSet presAssocID="{94A02AAA-1274-4660-BAE8-7F5DC70DDEDE}" presName="node" presStyleLbl="node1" presStyleIdx="2" presStyleCnt="4" custScaleX="246540" custScaleY="111222" custRadScaleRad="96224" custRadScaleInc="-11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5A24F-D00A-4A69-B90A-0762393F7CFD}" type="pres">
      <dgm:prSet presAssocID="{94A02AAA-1274-4660-BAE8-7F5DC70DDEDE}" presName="dummy" presStyleCnt="0"/>
      <dgm:spPr/>
    </dgm:pt>
    <dgm:pt modelId="{4A5716C8-9423-4A72-83CC-D9F9B427C420}" type="pres">
      <dgm:prSet presAssocID="{92D0FFE6-E051-45B9-8758-BA4D7A7CB21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C100776-0ECD-4452-A972-1D9108190D1C}" type="pres">
      <dgm:prSet presAssocID="{FCEB1688-692D-4708-A6C6-6DB7BD9C92A2}" presName="node" presStyleLbl="node1" presStyleIdx="3" presStyleCnt="4" custScaleX="229435" custScaleY="261849" custRadScaleRad="141068" custRadScaleInc="7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96496-33AF-43AD-B9A8-3ADBE620534F}" type="pres">
      <dgm:prSet presAssocID="{FCEB1688-692D-4708-A6C6-6DB7BD9C92A2}" presName="dummy" presStyleCnt="0"/>
      <dgm:spPr/>
    </dgm:pt>
    <dgm:pt modelId="{02A34379-6077-463D-BDB0-797EF3B2B265}" type="pres">
      <dgm:prSet presAssocID="{0186440E-6466-4A13-84D7-D71BE160393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C8DCCF5-F676-436A-A7CD-0B467B5E67B8}" type="presOf" srcId="{F94F5767-DD5D-4CA8-B73B-AE8B87B76EA5}" destId="{0A4BFCF6-3DAB-4379-8B25-FB20ECB3D78D}" srcOrd="0" destOrd="0" presId="urn:microsoft.com/office/officeart/2005/8/layout/radial6"/>
    <dgm:cxn modelId="{3FD9EBA0-4D5A-42A8-B63A-DD210BB00F3E}" type="presOf" srcId="{45CBA7B1-B423-4F64-B4B2-A22BC7784974}" destId="{F61CEF46-BFB9-4965-A6E7-49906DB028FC}" srcOrd="0" destOrd="0" presId="urn:microsoft.com/office/officeart/2005/8/layout/radial6"/>
    <dgm:cxn modelId="{13E4CC9C-6592-4F3D-95E5-6898A4F68A07}" srcId="{8741F8EE-5AE2-4F88-ADA5-1E331C0305FD}" destId="{0412743D-D7C0-4FC0-A8BA-F4140CDF1394}" srcOrd="1" destOrd="0" parTransId="{10AB52C5-CD26-4771-99F1-4D467337A811}" sibTransId="{44864151-234E-49D4-9E73-7C4A697F4D2A}"/>
    <dgm:cxn modelId="{17796A30-9B6D-406B-A7D3-7186E50F11F7}" srcId="{8741F8EE-5AE2-4F88-ADA5-1E331C0305FD}" destId="{F94F5767-DD5D-4CA8-B73B-AE8B87B76EA5}" srcOrd="0" destOrd="0" parTransId="{9FDA7492-8F0B-498D-A349-302E98EE07C8}" sibTransId="{45CBA7B1-B423-4F64-B4B2-A22BC7784974}"/>
    <dgm:cxn modelId="{2F5C99AA-FE27-4632-ACAB-08C620B2D79E}" type="presOf" srcId="{FCEB1688-692D-4708-A6C6-6DB7BD9C92A2}" destId="{CC100776-0ECD-4452-A972-1D9108190D1C}" srcOrd="0" destOrd="0" presId="urn:microsoft.com/office/officeart/2005/8/layout/radial6"/>
    <dgm:cxn modelId="{0D758898-6BC2-4785-AD97-6D348D7E5C3D}" type="presOf" srcId="{8741F8EE-5AE2-4F88-ADA5-1E331C0305FD}" destId="{33C5DD41-311A-4A50-BFD6-197A4A0E7EF9}" srcOrd="0" destOrd="0" presId="urn:microsoft.com/office/officeart/2005/8/layout/radial6"/>
    <dgm:cxn modelId="{25E59220-1213-4FD4-A776-28E40B0B40B6}" type="presOf" srcId="{0412743D-D7C0-4FC0-A8BA-F4140CDF1394}" destId="{42A45D37-CE02-413C-BE83-13EE54743DE3}" srcOrd="0" destOrd="0" presId="urn:microsoft.com/office/officeart/2005/8/layout/radial6"/>
    <dgm:cxn modelId="{816F7E93-A993-4974-8B30-76A05EE64143}" srcId="{8741F8EE-5AE2-4F88-ADA5-1E331C0305FD}" destId="{FCEB1688-692D-4708-A6C6-6DB7BD9C92A2}" srcOrd="3" destOrd="0" parTransId="{B18392FB-58A5-43B2-8363-19BF1349F9FB}" sibTransId="{0186440E-6466-4A13-84D7-D71BE160393F}"/>
    <dgm:cxn modelId="{9B5A25B7-137C-4B01-901D-304385BEBF60}" srcId="{8741F8EE-5AE2-4F88-ADA5-1E331C0305FD}" destId="{94A02AAA-1274-4660-BAE8-7F5DC70DDEDE}" srcOrd="2" destOrd="0" parTransId="{665ECBD0-4A29-48B5-8897-0A27D11C6CCA}" sibTransId="{92D0FFE6-E051-45B9-8758-BA4D7A7CB218}"/>
    <dgm:cxn modelId="{BAEC43D3-4CBF-400A-B5A0-CD9567D877F0}" type="presOf" srcId="{0186440E-6466-4A13-84D7-D71BE160393F}" destId="{02A34379-6077-463D-BDB0-797EF3B2B265}" srcOrd="0" destOrd="0" presId="urn:microsoft.com/office/officeart/2005/8/layout/radial6"/>
    <dgm:cxn modelId="{9BB4F18B-E66F-485B-8E99-3E3B33FD4B4D}" type="presOf" srcId="{44864151-234E-49D4-9E73-7C4A697F4D2A}" destId="{8A752AB2-D051-442E-9433-040A8142B7AA}" srcOrd="0" destOrd="0" presId="urn:microsoft.com/office/officeart/2005/8/layout/radial6"/>
    <dgm:cxn modelId="{33478B99-0117-4544-86B8-0F7923B4C636}" type="presOf" srcId="{872A60F1-14B3-445F-A985-DCFE7D009A35}" destId="{71E2F3AD-BDDF-4DC3-BFD4-0B05A2D29FAC}" srcOrd="0" destOrd="0" presId="urn:microsoft.com/office/officeart/2005/8/layout/radial6"/>
    <dgm:cxn modelId="{AAA0907C-B0E8-49D0-984E-81D6B0E032DD}" srcId="{872A60F1-14B3-445F-A985-DCFE7D009A35}" destId="{8741F8EE-5AE2-4F88-ADA5-1E331C0305FD}" srcOrd="0" destOrd="0" parTransId="{AE439712-EAE1-4571-8F89-3FF734144D61}" sibTransId="{082A7973-5DE4-4898-B316-A54F13B87061}"/>
    <dgm:cxn modelId="{B881B4B6-E980-4F45-A585-F4864B5B5739}" type="presOf" srcId="{92D0FFE6-E051-45B9-8758-BA4D7A7CB218}" destId="{4A5716C8-9423-4A72-83CC-D9F9B427C420}" srcOrd="0" destOrd="0" presId="urn:microsoft.com/office/officeart/2005/8/layout/radial6"/>
    <dgm:cxn modelId="{F1BBBCF2-44FD-4194-BBFE-76CBA92AB9A8}" type="presOf" srcId="{94A02AAA-1274-4660-BAE8-7F5DC70DDEDE}" destId="{DED40A66-9FE9-47C7-8CFA-E61492D48377}" srcOrd="0" destOrd="0" presId="urn:microsoft.com/office/officeart/2005/8/layout/radial6"/>
    <dgm:cxn modelId="{B0F762DA-7CE0-462D-91AC-54F65C7E970F}" type="presParOf" srcId="{71E2F3AD-BDDF-4DC3-BFD4-0B05A2D29FAC}" destId="{33C5DD41-311A-4A50-BFD6-197A4A0E7EF9}" srcOrd="0" destOrd="0" presId="urn:microsoft.com/office/officeart/2005/8/layout/radial6"/>
    <dgm:cxn modelId="{1DDEE560-A9A0-4D4B-8338-CFACFF16DB98}" type="presParOf" srcId="{71E2F3AD-BDDF-4DC3-BFD4-0B05A2D29FAC}" destId="{0A4BFCF6-3DAB-4379-8B25-FB20ECB3D78D}" srcOrd="1" destOrd="0" presId="urn:microsoft.com/office/officeart/2005/8/layout/radial6"/>
    <dgm:cxn modelId="{020ED420-5A07-4FAC-B2C1-7D485E5765CE}" type="presParOf" srcId="{71E2F3AD-BDDF-4DC3-BFD4-0B05A2D29FAC}" destId="{810741FE-5FDE-4E46-B42D-7DC938D64E25}" srcOrd="2" destOrd="0" presId="urn:microsoft.com/office/officeart/2005/8/layout/radial6"/>
    <dgm:cxn modelId="{3D440F94-C7FF-4461-B172-D0275EFF2C94}" type="presParOf" srcId="{71E2F3AD-BDDF-4DC3-BFD4-0B05A2D29FAC}" destId="{F61CEF46-BFB9-4965-A6E7-49906DB028FC}" srcOrd="3" destOrd="0" presId="urn:microsoft.com/office/officeart/2005/8/layout/radial6"/>
    <dgm:cxn modelId="{8FC630B2-B1B2-44D5-B1A6-5C9501B285F0}" type="presParOf" srcId="{71E2F3AD-BDDF-4DC3-BFD4-0B05A2D29FAC}" destId="{42A45D37-CE02-413C-BE83-13EE54743DE3}" srcOrd="4" destOrd="0" presId="urn:microsoft.com/office/officeart/2005/8/layout/radial6"/>
    <dgm:cxn modelId="{5FBFE8DF-2D23-4630-A2B2-2226ACAAEDE2}" type="presParOf" srcId="{71E2F3AD-BDDF-4DC3-BFD4-0B05A2D29FAC}" destId="{16E3C329-B226-48C8-B378-F625DBA878B4}" srcOrd="5" destOrd="0" presId="urn:microsoft.com/office/officeart/2005/8/layout/radial6"/>
    <dgm:cxn modelId="{D39B68B8-187A-4120-BFF9-5442C12C7B14}" type="presParOf" srcId="{71E2F3AD-BDDF-4DC3-BFD4-0B05A2D29FAC}" destId="{8A752AB2-D051-442E-9433-040A8142B7AA}" srcOrd="6" destOrd="0" presId="urn:microsoft.com/office/officeart/2005/8/layout/radial6"/>
    <dgm:cxn modelId="{B72A0AD7-D02F-477F-B925-7E6A8CE56B97}" type="presParOf" srcId="{71E2F3AD-BDDF-4DC3-BFD4-0B05A2D29FAC}" destId="{DED40A66-9FE9-47C7-8CFA-E61492D48377}" srcOrd="7" destOrd="0" presId="urn:microsoft.com/office/officeart/2005/8/layout/radial6"/>
    <dgm:cxn modelId="{BCA07281-D28F-401B-8540-DCF3B7345279}" type="presParOf" srcId="{71E2F3AD-BDDF-4DC3-BFD4-0B05A2D29FAC}" destId="{3FD5A24F-D00A-4A69-B90A-0762393F7CFD}" srcOrd="8" destOrd="0" presId="urn:microsoft.com/office/officeart/2005/8/layout/radial6"/>
    <dgm:cxn modelId="{DF5FCBF9-1956-4150-B69A-3F0C668379A7}" type="presParOf" srcId="{71E2F3AD-BDDF-4DC3-BFD4-0B05A2D29FAC}" destId="{4A5716C8-9423-4A72-83CC-D9F9B427C420}" srcOrd="9" destOrd="0" presId="urn:microsoft.com/office/officeart/2005/8/layout/radial6"/>
    <dgm:cxn modelId="{0A67728C-46AB-49CE-9039-5B31D98EE717}" type="presParOf" srcId="{71E2F3AD-BDDF-4DC3-BFD4-0B05A2D29FAC}" destId="{CC100776-0ECD-4452-A972-1D9108190D1C}" srcOrd="10" destOrd="0" presId="urn:microsoft.com/office/officeart/2005/8/layout/radial6"/>
    <dgm:cxn modelId="{A4C8B2AF-E578-452F-98AF-350B0F13BEA1}" type="presParOf" srcId="{71E2F3AD-BDDF-4DC3-BFD4-0B05A2D29FAC}" destId="{1A396496-33AF-43AD-B9A8-3ADBE620534F}" srcOrd="11" destOrd="0" presId="urn:microsoft.com/office/officeart/2005/8/layout/radial6"/>
    <dgm:cxn modelId="{4C44A36A-D129-46F3-BF06-C5EF94D6A15F}" type="presParOf" srcId="{71E2F3AD-BDDF-4DC3-BFD4-0B05A2D29FAC}" destId="{02A34379-6077-463D-BDB0-797EF3B2B26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1EFFD3-CF61-4F1B-BE78-3EDCA8965D5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F48E2BF-375E-434C-B17F-1EBE467E85CB}">
      <dgm:prSet phldrT="[Text]"/>
      <dgm:spPr/>
      <dgm:t>
        <a:bodyPr/>
        <a:lstStyle/>
        <a:p>
          <a:r>
            <a:rPr lang="en-US" b="1" dirty="0" smtClean="0">
              <a:latin typeface="Aharoni" pitchFamily="2" charset="-79"/>
              <a:cs typeface="Aharoni" pitchFamily="2" charset="-79"/>
            </a:rPr>
            <a:t>Professional Programmes</a:t>
          </a:r>
        </a:p>
        <a:p>
          <a:r>
            <a:rPr lang="en-US" b="1" dirty="0" smtClean="0">
              <a:latin typeface="Aharoni" pitchFamily="2" charset="-79"/>
              <a:cs typeface="Aharoni" pitchFamily="2" charset="-79"/>
            </a:rPr>
            <a:t>MBA (BE, IB, FS) </a:t>
          </a:r>
          <a:endParaRPr lang="en-US" b="1" dirty="0">
            <a:latin typeface="Aharoni" pitchFamily="2" charset="-79"/>
            <a:cs typeface="Aharoni" pitchFamily="2" charset="-79"/>
          </a:endParaRPr>
        </a:p>
      </dgm:t>
    </dgm:pt>
    <dgm:pt modelId="{C8A1FC81-C1D6-45D8-9A22-88FFD9ED526D}" type="parTrans" cxnId="{7F979E6F-6F78-4365-9729-67CD5977AF1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DF1952-D33E-45B1-A558-32E3A2843527}" type="sibTrans" cxnId="{7F979E6F-6F78-4365-9729-67CD5977AF1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64C961E-9551-47DD-B595-C5DF340421D9}">
      <dgm:prSet phldrT="[Text]" custT="1"/>
      <dgm:spPr/>
      <dgm:t>
        <a:bodyPr/>
        <a:lstStyle/>
        <a:p>
          <a:r>
            <a:rPr lang="en-US" sz="2600" b="1" dirty="0" smtClean="0">
              <a:latin typeface="Aharoni" pitchFamily="2" charset="-79"/>
              <a:cs typeface="Aharoni" pitchFamily="2" charset="-79"/>
            </a:rPr>
            <a:t>University</a:t>
          </a:r>
        </a:p>
        <a:p>
          <a:r>
            <a:rPr lang="en-US" sz="2600" b="1" dirty="0" smtClean="0">
              <a:latin typeface="Aharoni" pitchFamily="2" charset="-79"/>
              <a:cs typeface="Aharoni" pitchFamily="2" charset="-79"/>
            </a:rPr>
            <a:t> Common </a:t>
          </a:r>
        </a:p>
        <a:p>
          <a:r>
            <a:rPr lang="en-US" sz="2600" b="1" dirty="0" smtClean="0">
              <a:latin typeface="Aharoni" pitchFamily="2" charset="-79"/>
              <a:cs typeface="Aharoni" pitchFamily="2" charset="-79"/>
            </a:rPr>
            <a:t>Entrance Test</a:t>
          </a:r>
        </a:p>
        <a:p>
          <a:r>
            <a:rPr lang="en-US" sz="2600" b="1" dirty="0" smtClean="0">
              <a:latin typeface="Aharoni" pitchFamily="2" charset="-79"/>
              <a:cs typeface="Aharoni" pitchFamily="2" charset="-79"/>
            </a:rPr>
            <a:t> (CET)</a:t>
          </a:r>
          <a:endParaRPr lang="en-US" sz="2600" b="1" dirty="0">
            <a:latin typeface="Aharoni" pitchFamily="2" charset="-79"/>
            <a:cs typeface="Aharoni" pitchFamily="2" charset="-79"/>
          </a:endParaRPr>
        </a:p>
      </dgm:t>
    </dgm:pt>
    <dgm:pt modelId="{85278C9E-D734-4696-9CA8-0D0D70DEC4E0}" type="parTrans" cxnId="{0C5E6EE9-9B68-4E94-996F-BFD7080F959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C19E7D-C831-4603-81A7-7C4907726FB1}" type="sibTrans" cxnId="{0C5E6EE9-9B68-4E94-996F-BFD7080F959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F4066C-DF07-4BB7-8B29-7A4DF62CD90E}">
      <dgm:prSet phldrT="[Text]"/>
      <dgm:spPr/>
      <dgm:t>
        <a:bodyPr/>
        <a:lstStyle/>
        <a:p>
          <a:pPr algn="ctr"/>
          <a:r>
            <a:rPr lang="en-US" b="1" dirty="0" smtClean="0">
              <a:latin typeface="Aharoni" pitchFamily="2" charset="-79"/>
              <a:cs typeface="Aharoni" pitchFamily="2" charset="-79"/>
            </a:rPr>
            <a:t>Traditional Programmes</a:t>
          </a:r>
        </a:p>
        <a:p>
          <a:pPr algn="l"/>
          <a:r>
            <a:rPr lang="en-US" b="1" dirty="0" err="1" smtClean="0">
              <a:latin typeface="Aharoni" pitchFamily="2" charset="-79"/>
              <a:cs typeface="Aharoni" pitchFamily="2" charset="-79"/>
            </a:rPr>
            <a:t>M.A.and</a:t>
          </a:r>
          <a:r>
            <a:rPr lang="en-US" b="1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b="1" dirty="0" err="1" smtClean="0">
              <a:latin typeface="Aharoni" pitchFamily="2" charset="-79"/>
              <a:cs typeface="Aharoni" pitchFamily="2" charset="-79"/>
            </a:rPr>
            <a:t>M.Phil</a:t>
          </a:r>
          <a:endParaRPr lang="en-US" b="1" dirty="0">
            <a:latin typeface="Aharoni" pitchFamily="2" charset="-79"/>
            <a:cs typeface="Aharoni" pitchFamily="2" charset="-79"/>
          </a:endParaRPr>
        </a:p>
      </dgm:t>
    </dgm:pt>
    <dgm:pt modelId="{2865C5D1-E102-4A89-A0C4-A0E0F42C7A60}" type="parTrans" cxnId="{0669DCCA-7DE5-4A54-BF39-9ED94EA955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3F33D30-5F48-4DFF-AD53-7F3D4712C794}" type="sibTrans" cxnId="{0669DCCA-7DE5-4A54-BF39-9ED94EA955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1856F4-6041-4E5C-871E-E13F1BEE2888}">
      <dgm:prSet phldrT="[Text]" custT="1"/>
      <dgm:spPr/>
      <dgm:t>
        <a:bodyPr/>
        <a:lstStyle/>
        <a:p>
          <a:r>
            <a:rPr lang="en-US" sz="2600" b="1" dirty="0" smtClean="0">
              <a:latin typeface="Aharoni" pitchFamily="2" charset="-79"/>
              <a:cs typeface="Aharoni" pitchFamily="2" charset="-79"/>
            </a:rPr>
            <a:t>Departmental</a:t>
          </a:r>
        </a:p>
        <a:p>
          <a:r>
            <a:rPr lang="en-US" sz="2600" b="1" dirty="0" smtClean="0">
              <a:latin typeface="Aharoni" pitchFamily="2" charset="-79"/>
              <a:cs typeface="Aharoni" pitchFamily="2" charset="-79"/>
            </a:rPr>
            <a:t> Entrance Test</a:t>
          </a:r>
        </a:p>
        <a:p>
          <a:r>
            <a:rPr lang="en-US" sz="2600" b="1" dirty="0" smtClean="0">
              <a:latin typeface="Aharoni" pitchFamily="2" charset="-79"/>
              <a:cs typeface="Aharoni" pitchFamily="2" charset="-79"/>
            </a:rPr>
            <a:t> (Central Admission Committee (CAC)</a:t>
          </a:r>
          <a:endParaRPr lang="en-US" sz="2600" b="1" dirty="0">
            <a:latin typeface="Aharoni" pitchFamily="2" charset="-79"/>
            <a:cs typeface="Aharoni" pitchFamily="2" charset="-79"/>
          </a:endParaRPr>
        </a:p>
      </dgm:t>
    </dgm:pt>
    <dgm:pt modelId="{461C2BA2-BB07-4F14-B6A5-82F4DE843239}" type="parTrans" cxnId="{93182A28-649A-4D1C-811C-20880DBBC37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5AA4C5C-5754-4743-96D0-24BF4CE0B335}" type="sibTrans" cxnId="{93182A28-649A-4D1C-811C-20880DBBC37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4DD64F-28AF-4C9F-B0C5-302701C5DE2A}">
      <dgm:prSet phldrT="[Text]" custT="1"/>
      <dgm:spPr/>
      <dgm:t>
        <a:bodyPr/>
        <a:lstStyle/>
        <a:p>
          <a:pPr algn="ctr"/>
          <a:r>
            <a:rPr lang="en-US" sz="2900" b="1" dirty="0" smtClean="0">
              <a:latin typeface="Aharoni" pitchFamily="2" charset="-79"/>
              <a:cs typeface="Aharoni" pitchFamily="2" charset="-79"/>
            </a:rPr>
            <a:t>Doctoral </a:t>
          </a:r>
          <a:r>
            <a:rPr lang="en-US" sz="2900" b="1" dirty="0" err="1" smtClean="0">
              <a:latin typeface="Aharoni" pitchFamily="2" charset="-79"/>
              <a:cs typeface="Aharoni" pitchFamily="2" charset="-79"/>
            </a:rPr>
            <a:t>Programme</a:t>
          </a:r>
          <a:endParaRPr lang="en-US" sz="2900" b="1" dirty="0" smtClean="0">
            <a:latin typeface="Aharoni" pitchFamily="2" charset="-79"/>
            <a:cs typeface="Aharoni" pitchFamily="2" charset="-79"/>
          </a:endParaRPr>
        </a:p>
        <a:p>
          <a:pPr algn="l"/>
          <a:r>
            <a:rPr lang="en-US" sz="2900" b="1" dirty="0" smtClean="0">
              <a:latin typeface="Aharoni" pitchFamily="2" charset="-79"/>
              <a:cs typeface="Aharoni" pitchFamily="2" charset="-79"/>
            </a:rPr>
            <a:t>Ph.D. </a:t>
          </a:r>
          <a:r>
            <a:rPr lang="en-US" sz="2800" b="1" dirty="0" smtClean="0">
              <a:latin typeface="Aharoni" pitchFamily="2" charset="-79"/>
              <a:cs typeface="Aharoni" pitchFamily="2" charset="-79"/>
            </a:rPr>
            <a:t>Economics</a:t>
          </a:r>
          <a:r>
            <a:rPr lang="en-US" sz="2900" b="1" dirty="0" smtClean="0">
              <a:latin typeface="Aharoni" pitchFamily="2" charset="-79"/>
              <a:cs typeface="Aharoni" pitchFamily="2" charset="-79"/>
            </a:rPr>
            <a:t> </a:t>
          </a:r>
          <a:endParaRPr lang="en-US" sz="2900" b="1" dirty="0">
            <a:latin typeface="Aharoni" pitchFamily="2" charset="-79"/>
            <a:cs typeface="Aharoni" pitchFamily="2" charset="-79"/>
          </a:endParaRPr>
        </a:p>
      </dgm:t>
    </dgm:pt>
    <dgm:pt modelId="{7EBCD78C-C125-4265-AD2B-2E517E8D6376}" type="parTrans" cxnId="{8FE22C2E-E805-4DAF-90D4-36301766C6F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E7F9A2-8FC9-4031-81A5-774DD1C786A3}" type="sibTrans" cxnId="{8FE22C2E-E805-4DAF-90D4-36301766C6F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14B304-805E-4731-A00C-CC6B83AEAACB}">
      <dgm:prSet phldrT="[Text]" custT="1"/>
      <dgm:spPr/>
      <dgm:t>
        <a:bodyPr/>
        <a:lstStyle/>
        <a:p>
          <a:r>
            <a:rPr lang="en-US" sz="2600" b="1" dirty="0" smtClean="0">
              <a:latin typeface="Aharoni" pitchFamily="2" charset="-79"/>
              <a:cs typeface="Aharoni" pitchFamily="2" charset="-79"/>
            </a:rPr>
            <a:t>Doctoral </a:t>
          </a:r>
        </a:p>
        <a:p>
          <a:r>
            <a:rPr lang="en-US" sz="2600" b="1" dirty="0" smtClean="0">
              <a:latin typeface="Aharoni" pitchFamily="2" charset="-79"/>
              <a:cs typeface="Aharoni" pitchFamily="2" charset="-79"/>
            </a:rPr>
            <a:t>Entrance Test</a:t>
          </a:r>
        </a:p>
        <a:p>
          <a:r>
            <a:rPr lang="en-US" sz="2600" b="1" dirty="0" smtClean="0">
              <a:latin typeface="Aharoni" pitchFamily="2" charset="-79"/>
              <a:cs typeface="Aharoni" pitchFamily="2" charset="-79"/>
            </a:rPr>
            <a:t> (DET)</a:t>
          </a:r>
          <a:endParaRPr lang="en-US" sz="2600" b="1" dirty="0">
            <a:latin typeface="Aharoni" pitchFamily="2" charset="-79"/>
            <a:cs typeface="Aharoni" pitchFamily="2" charset="-79"/>
          </a:endParaRPr>
        </a:p>
      </dgm:t>
    </dgm:pt>
    <dgm:pt modelId="{0866BA09-BCB9-4399-B4C3-EE5262F6B408}" type="parTrans" cxnId="{9BE87147-4DC6-4705-ADFC-21BB10AFC4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4FBB164-80A5-4366-83B6-46A7CCF9D65E}" type="sibTrans" cxnId="{9BE87147-4DC6-4705-ADFC-21BB10AFC4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7843ECF-BE77-43EF-961A-6BDB737F483C}" type="pres">
      <dgm:prSet presAssocID="{691EFFD3-CF61-4F1B-BE78-3EDCA8965D5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438821-0EBA-4189-A941-6670FA08D9AC}" type="pres">
      <dgm:prSet presAssocID="{EF48E2BF-375E-434C-B17F-1EBE467E85CB}" presName="compNode" presStyleCnt="0"/>
      <dgm:spPr/>
      <dgm:t>
        <a:bodyPr/>
        <a:lstStyle/>
        <a:p>
          <a:endParaRPr lang="en-US"/>
        </a:p>
      </dgm:t>
    </dgm:pt>
    <dgm:pt modelId="{44D55A69-A25C-4B9F-9499-E380D84EBFAC}" type="pres">
      <dgm:prSet presAssocID="{EF48E2BF-375E-434C-B17F-1EBE467E85CB}" presName="aNode" presStyleLbl="bgShp" presStyleIdx="0" presStyleCnt="3"/>
      <dgm:spPr/>
      <dgm:t>
        <a:bodyPr/>
        <a:lstStyle/>
        <a:p>
          <a:endParaRPr lang="en-US"/>
        </a:p>
      </dgm:t>
    </dgm:pt>
    <dgm:pt modelId="{A8032391-323C-4B22-8EDC-D8AD7702E6AA}" type="pres">
      <dgm:prSet presAssocID="{EF48E2BF-375E-434C-B17F-1EBE467E85CB}" presName="textNode" presStyleLbl="bgShp" presStyleIdx="0" presStyleCnt="3"/>
      <dgm:spPr/>
      <dgm:t>
        <a:bodyPr/>
        <a:lstStyle/>
        <a:p>
          <a:endParaRPr lang="en-US"/>
        </a:p>
      </dgm:t>
    </dgm:pt>
    <dgm:pt modelId="{A24874A6-3B6A-4CF6-B35F-C342A0723C7E}" type="pres">
      <dgm:prSet presAssocID="{EF48E2BF-375E-434C-B17F-1EBE467E85CB}" presName="compChildNode" presStyleCnt="0"/>
      <dgm:spPr/>
      <dgm:t>
        <a:bodyPr/>
        <a:lstStyle/>
        <a:p>
          <a:endParaRPr lang="en-US"/>
        </a:p>
      </dgm:t>
    </dgm:pt>
    <dgm:pt modelId="{8331F6E7-29C0-439E-97C5-73A908983377}" type="pres">
      <dgm:prSet presAssocID="{EF48E2BF-375E-434C-B17F-1EBE467E85CB}" presName="theInnerList" presStyleCnt="0"/>
      <dgm:spPr/>
      <dgm:t>
        <a:bodyPr/>
        <a:lstStyle/>
        <a:p>
          <a:endParaRPr lang="en-US"/>
        </a:p>
      </dgm:t>
    </dgm:pt>
    <dgm:pt modelId="{1B4D3E11-F66B-4FF6-81E5-2BE71694BAC4}" type="pres">
      <dgm:prSet presAssocID="{264C961E-9551-47DD-B595-C5DF340421D9}" presName="childNode" presStyleLbl="node1" presStyleIdx="0" presStyleCnt="3" custScaleX="105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BE9D9-7118-4A26-A1F3-2E988623D06D}" type="pres">
      <dgm:prSet presAssocID="{EF48E2BF-375E-434C-B17F-1EBE467E85CB}" presName="aSpace" presStyleCnt="0"/>
      <dgm:spPr/>
      <dgm:t>
        <a:bodyPr/>
        <a:lstStyle/>
        <a:p>
          <a:endParaRPr lang="en-US"/>
        </a:p>
      </dgm:t>
    </dgm:pt>
    <dgm:pt modelId="{E443988A-978D-43F5-8C4F-83CFF37EF437}" type="pres">
      <dgm:prSet presAssocID="{32F4066C-DF07-4BB7-8B29-7A4DF62CD90E}" presName="compNode" presStyleCnt="0"/>
      <dgm:spPr/>
      <dgm:t>
        <a:bodyPr/>
        <a:lstStyle/>
        <a:p>
          <a:endParaRPr lang="en-US"/>
        </a:p>
      </dgm:t>
    </dgm:pt>
    <dgm:pt modelId="{CA55EB4A-EE7B-4147-A8CA-126A123B6DD0}" type="pres">
      <dgm:prSet presAssocID="{32F4066C-DF07-4BB7-8B29-7A4DF62CD90E}" presName="aNode" presStyleLbl="bgShp" presStyleIdx="1" presStyleCnt="3"/>
      <dgm:spPr/>
      <dgm:t>
        <a:bodyPr/>
        <a:lstStyle/>
        <a:p>
          <a:endParaRPr lang="en-US"/>
        </a:p>
      </dgm:t>
    </dgm:pt>
    <dgm:pt modelId="{AC124745-A57C-4DDF-98E6-144D5041714F}" type="pres">
      <dgm:prSet presAssocID="{32F4066C-DF07-4BB7-8B29-7A4DF62CD90E}" presName="textNode" presStyleLbl="bgShp" presStyleIdx="1" presStyleCnt="3"/>
      <dgm:spPr/>
      <dgm:t>
        <a:bodyPr/>
        <a:lstStyle/>
        <a:p>
          <a:endParaRPr lang="en-US"/>
        </a:p>
      </dgm:t>
    </dgm:pt>
    <dgm:pt modelId="{450BC12D-BC46-42A0-A8CB-D7F376595416}" type="pres">
      <dgm:prSet presAssocID="{32F4066C-DF07-4BB7-8B29-7A4DF62CD90E}" presName="compChildNode" presStyleCnt="0"/>
      <dgm:spPr/>
      <dgm:t>
        <a:bodyPr/>
        <a:lstStyle/>
        <a:p>
          <a:endParaRPr lang="en-US"/>
        </a:p>
      </dgm:t>
    </dgm:pt>
    <dgm:pt modelId="{43E8CD50-41C2-4A3F-B6A6-B9246AE9A6A5}" type="pres">
      <dgm:prSet presAssocID="{32F4066C-DF07-4BB7-8B29-7A4DF62CD90E}" presName="theInnerList" presStyleCnt="0"/>
      <dgm:spPr/>
      <dgm:t>
        <a:bodyPr/>
        <a:lstStyle/>
        <a:p>
          <a:endParaRPr lang="en-US"/>
        </a:p>
      </dgm:t>
    </dgm:pt>
    <dgm:pt modelId="{DA06225A-587C-42CC-B6FE-B35836B61612}" type="pres">
      <dgm:prSet presAssocID="{811856F4-6041-4E5C-871E-E13F1BEE2888}" presName="childNode" presStyleLbl="node1" presStyleIdx="1" presStyleCnt="3" custScaleX="11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154FC-27D1-4BA8-A354-CF27963BBA20}" type="pres">
      <dgm:prSet presAssocID="{32F4066C-DF07-4BB7-8B29-7A4DF62CD90E}" presName="aSpace" presStyleCnt="0"/>
      <dgm:spPr/>
      <dgm:t>
        <a:bodyPr/>
        <a:lstStyle/>
        <a:p>
          <a:endParaRPr lang="en-US"/>
        </a:p>
      </dgm:t>
    </dgm:pt>
    <dgm:pt modelId="{2436CA33-91EC-4DC8-926F-46C45E291941}" type="pres">
      <dgm:prSet presAssocID="{3E4DD64F-28AF-4C9F-B0C5-302701C5DE2A}" presName="compNode" presStyleCnt="0"/>
      <dgm:spPr/>
      <dgm:t>
        <a:bodyPr/>
        <a:lstStyle/>
        <a:p>
          <a:endParaRPr lang="en-US"/>
        </a:p>
      </dgm:t>
    </dgm:pt>
    <dgm:pt modelId="{0095756A-9601-4589-9CB0-DE73685E580B}" type="pres">
      <dgm:prSet presAssocID="{3E4DD64F-28AF-4C9F-B0C5-302701C5DE2A}" presName="aNode" presStyleLbl="bgShp" presStyleIdx="2" presStyleCnt="3"/>
      <dgm:spPr/>
      <dgm:t>
        <a:bodyPr/>
        <a:lstStyle/>
        <a:p>
          <a:endParaRPr lang="en-US"/>
        </a:p>
      </dgm:t>
    </dgm:pt>
    <dgm:pt modelId="{28B4B28D-B0A7-4153-8908-184223F6B2A6}" type="pres">
      <dgm:prSet presAssocID="{3E4DD64F-28AF-4C9F-B0C5-302701C5DE2A}" presName="textNode" presStyleLbl="bgShp" presStyleIdx="2" presStyleCnt="3"/>
      <dgm:spPr/>
      <dgm:t>
        <a:bodyPr/>
        <a:lstStyle/>
        <a:p>
          <a:endParaRPr lang="en-US"/>
        </a:p>
      </dgm:t>
    </dgm:pt>
    <dgm:pt modelId="{B318DAD8-8C4F-4BD3-80A3-9CB4404C9B23}" type="pres">
      <dgm:prSet presAssocID="{3E4DD64F-28AF-4C9F-B0C5-302701C5DE2A}" presName="compChildNode" presStyleCnt="0"/>
      <dgm:spPr/>
      <dgm:t>
        <a:bodyPr/>
        <a:lstStyle/>
        <a:p>
          <a:endParaRPr lang="en-US"/>
        </a:p>
      </dgm:t>
    </dgm:pt>
    <dgm:pt modelId="{E2E53E3D-FC06-4AB2-9D58-CBC2394BDF43}" type="pres">
      <dgm:prSet presAssocID="{3E4DD64F-28AF-4C9F-B0C5-302701C5DE2A}" presName="theInnerList" presStyleCnt="0"/>
      <dgm:spPr/>
      <dgm:t>
        <a:bodyPr/>
        <a:lstStyle/>
        <a:p>
          <a:endParaRPr lang="en-US"/>
        </a:p>
      </dgm:t>
    </dgm:pt>
    <dgm:pt modelId="{72EA7864-19A3-42CD-B34A-B2403CB92B15}" type="pres">
      <dgm:prSet presAssocID="{9C14B304-805E-4731-A00C-CC6B83AEAACB}" presName="childNode" presStyleLbl="node1" presStyleIdx="2" presStyleCnt="3" custScaleX="1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69DCCA-7DE5-4A54-BF39-9ED94EA9550F}" srcId="{691EFFD3-CF61-4F1B-BE78-3EDCA8965D55}" destId="{32F4066C-DF07-4BB7-8B29-7A4DF62CD90E}" srcOrd="1" destOrd="0" parTransId="{2865C5D1-E102-4A89-A0C4-A0E0F42C7A60}" sibTransId="{C3F33D30-5F48-4DFF-AD53-7F3D4712C794}"/>
    <dgm:cxn modelId="{FB4EC8F9-1A7C-4BDC-8C49-51AEBD15474E}" type="presOf" srcId="{EF48E2BF-375E-434C-B17F-1EBE467E85CB}" destId="{44D55A69-A25C-4B9F-9499-E380D84EBFAC}" srcOrd="0" destOrd="0" presId="urn:microsoft.com/office/officeart/2005/8/layout/lProcess2"/>
    <dgm:cxn modelId="{7F979E6F-6F78-4365-9729-67CD5977AF17}" srcId="{691EFFD3-CF61-4F1B-BE78-3EDCA8965D55}" destId="{EF48E2BF-375E-434C-B17F-1EBE467E85CB}" srcOrd="0" destOrd="0" parTransId="{C8A1FC81-C1D6-45D8-9A22-88FFD9ED526D}" sibTransId="{56DF1952-D33E-45B1-A558-32E3A2843527}"/>
    <dgm:cxn modelId="{93182A28-649A-4D1C-811C-20880DBBC37C}" srcId="{32F4066C-DF07-4BB7-8B29-7A4DF62CD90E}" destId="{811856F4-6041-4E5C-871E-E13F1BEE2888}" srcOrd="0" destOrd="0" parTransId="{461C2BA2-BB07-4F14-B6A5-82F4DE843239}" sibTransId="{95AA4C5C-5754-4743-96D0-24BF4CE0B335}"/>
    <dgm:cxn modelId="{6C87F45C-73CF-4396-9A96-96A425F31959}" type="presOf" srcId="{3E4DD64F-28AF-4C9F-B0C5-302701C5DE2A}" destId="{0095756A-9601-4589-9CB0-DE73685E580B}" srcOrd="0" destOrd="0" presId="urn:microsoft.com/office/officeart/2005/8/layout/lProcess2"/>
    <dgm:cxn modelId="{F3887061-487A-4FCB-9DCD-75F7A072D99F}" type="presOf" srcId="{3E4DD64F-28AF-4C9F-B0C5-302701C5DE2A}" destId="{28B4B28D-B0A7-4153-8908-184223F6B2A6}" srcOrd="1" destOrd="0" presId="urn:microsoft.com/office/officeart/2005/8/layout/lProcess2"/>
    <dgm:cxn modelId="{B5BBBD3D-1B05-4819-9D7F-4ABEA335BAA8}" type="presOf" srcId="{264C961E-9551-47DD-B595-C5DF340421D9}" destId="{1B4D3E11-F66B-4FF6-81E5-2BE71694BAC4}" srcOrd="0" destOrd="0" presId="urn:microsoft.com/office/officeart/2005/8/layout/lProcess2"/>
    <dgm:cxn modelId="{0E1F8A44-627B-463D-A3F7-81B144E38DF7}" type="presOf" srcId="{811856F4-6041-4E5C-871E-E13F1BEE2888}" destId="{DA06225A-587C-42CC-B6FE-B35836B61612}" srcOrd="0" destOrd="0" presId="urn:microsoft.com/office/officeart/2005/8/layout/lProcess2"/>
    <dgm:cxn modelId="{0C5E6EE9-9B68-4E94-996F-BFD7080F9596}" srcId="{EF48E2BF-375E-434C-B17F-1EBE467E85CB}" destId="{264C961E-9551-47DD-B595-C5DF340421D9}" srcOrd="0" destOrd="0" parTransId="{85278C9E-D734-4696-9CA8-0D0D70DEC4E0}" sibTransId="{B9C19E7D-C831-4603-81A7-7C4907726FB1}"/>
    <dgm:cxn modelId="{3329FE44-AF41-4BCE-B2E5-19894E55586E}" type="presOf" srcId="{691EFFD3-CF61-4F1B-BE78-3EDCA8965D55}" destId="{77843ECF-BE77-43EF-961A-6BDB737F483C}" srcOrd="0" destOrd="0" presId="urn:microsoft.com/office/officeart/2005/8/layout/lProcess2"/>
    <dgm:cxn modelId="{4B9264F0-0B33-45D1-81F2-DEA977E963FD}" type="presOf" srcId="{32F4066C-DF07-4BB7-8B29-7A4DF62CD90E}" destId="{AC124745-A57C-4DDF-98E6-144D5041714F}" srcOrd="1" destOrd="0" presId="urn:microsoft.com/office/officeart/2005/8/layout/lProcess2"/>
    <dgm:cxn modelId="{9BE87147-4DC6-4705-ADFC-21BB10AFC4C7}" srcId="{3E4DD64F-28AF-4C9F-B0C5-302701C5DE2A}" destId="{9C14B304-805E-4731-A00C-CC6B83AEAACB}" srcOrd="0" destOrd="0" parTransId="{0866BA09-BCB9-4399-B4C3-EE5262F6B408}" sibTransId="{14FBB164-80A5-4366-83B6-46A7CCF9D65E}"/>
    <dgm:cxn modelId="{D08B35E4-FFD6-4497-9EB9-5FBD7723E182}" type="presOf" srcId="{EF48E2BF-375E-434C-B17F-1EBE467E85CB}" destId="{A8032391-323C-4B22-8EDC-D8AD7702E6AA}" srcOrd="1" destOrd="0" presId="urn:microsoft.com/office/officeart/2005/8/layout/lProcess2"/>
    <dgm:cxn modelId="{E30A767F-49A2-4FE5-8919-FEB69304C51F}" type="presOf" srcId="{32F4066C-DF07-4BB7-8B29-7A4DF62CD90E}" destId="{CA55EB4A-EE7B-4147-A8CA-126A123B6DD0}" srcOrd="0" destOrd="0" presId="urn:microsoft.com/office/officeart/2005/8/layout/lProcess2"/>
    <dgm:cxn modelId="{8FE22C2E-E805-4DAF-90D4-36301766C6F9}" srcId="{691EFFD3-CF61-4F1B-BE78-3EDCA8965D55}" destId="{3E4DD64F-28AF-4C9F-B0C5-302701C5DE2A}" srcOrd="2" destOrd="0" parTransId="{7EBCD78C-C125-4265-AD2B-2E517E8D6376}" sibTransId="{C2E7F9A2-8FC9-4031-81A5-774DD1C786A3}"/>
    <dgm:cxn modelId="{C1813088-BCCB-4A00-B4A6-E5A5B6E8DB97}" type="presOf" srcId="{9C14B304-805E-4731-A00C-CC6B83AEAACB}" destId="{72EA7864-19A3-42CD-B34A-B2403CB92B15}" srcOrd="0" destOrd="0" presId="urn:microsoft.com/office/officeart/2005/8/layout/lProcess2"/>
    <dgm:cxn modelId="{828C1B8D-6211-4DF1-BA37-101A9BAD4204}" type="presParOf" srcId="{77843ECF-BE77-43EF-961A-6BDB737F483C}" destId="{00438821-0EBA-4189-A941-6670FA08D9AC}" srcOrd="0" destOrd="0" presId="urn:microsoft.com/office/officeart/2005/8/layout/lProcess2"/>
    <dgm:cxn modelId="{841C9694-90E3-4199-BB63-6320573658E0}" type="presParOf" srcId="{00438821-0EBA-4189-A941-6670FA08D9AC}" destId="{44D55A69-A25C-4B9F-9499-E380D84EBFAC}" srcOrd="0" destOrd="0" presId="urn:microsoft.com/office/officeart/2005/8/layout/lProcess2"/>
    <dgm:cxn modelId="{92948C48-A013-4E86-9F93-361104912FAA}" type="presParOf" srcId="{00438821-0EBA-4189-A941-6670FA08D9AC}" destId="{A8032391-323C-4B22-8EDC-D8AD7702E6AA}" srcOrd="1" destOrd="0" presId="urn:microsoft.com/office/officeart/2005/8/layout/lProcess2"/>
    <dgm:cxn modelId="{1CBA9ABC-7303-465B-8B22-36C9EC4B50F8}" type="presParOf" srcId="{00438821-0EBA-4189-A941-6670FA08D9AC}" destId="{A24874A6-3B6A-4CF6-B35F-C342A0723C7E}" srcOrd="2" destOrd="0" presId="urn:microsoft.com/office/officeart/2005/8/layout/lProcess2"/>
    <dgm:cxn modelId="{C88FA5B1-D6FF-4D91-A67E-D344D6011145}" type="presParOf" srcId="{A24874A6-3B6A-4CF6-B35F-C342A0723C7E}" destId="{8331F6E7-29C0-439E-97C5-73A908983377}" srcOrd="0" destOrd="0" presId="urn:microsoft.com/office/officeart/2005/8/layout/lProcess2"/>
    <dgm:cxn modelId="{499B2BA6-EDCD-4A74-88C6-1A23C2437A62}" type="presParOf" srcId="{8331F6E7-29C0-439E-97C5-73A908983377}" destId="{1B4D3E11-F66B-4FF6-81E5-2BE71694BAC4}" srcOrd="0" destOrd="0" presId="urn:microsoft.com/office/officeart/2005/8/layout/lProcess2"/>
    <dgm:cxn modelId="{03D6866E-2BC4-480A-9026-96BB54C07ACE}" type="presParOf" srcId="{77843ECF-BE77-43EF-961A-6BDB737F483C}" destId="{E8CBE9D9-7118-4A26-A1F3-2E988623D06D}" srcOrd="1" destOrd="0" presId="urn:microsoft.com/office/officeart/2005/8/layout/lProcess2"/>
    <dgm:cxn modelId="{9052A418-69D4-4198-AD6E-A07514A41F07}" type="presParOf" srcId="{77843ECF-BE77-43EF-961A-6BDB737F483C}" destId="{E443988A-978D-43F5-8C4F-83CFF37EF437}" srcOrd="2" destOrd="0" presId="urn:microsoft.com/office/officeart/2005/8/layout/lProcess2"/>
    <dgm:cxn modelId="{CFF48C1C-B6B1-464A-9963-7F753C6CCDBA}" type="presParOf" srcId="{E443988A-978D-43F5-8C4F-83CFF37EF437}" destId="{CA55EB4A-EE7B-4147-A8CA-126A123B6DD0}" srcOrd="0" destOrd="0" presId="urn:microsoft.com/office/officeart/2005/8/layout/lProcess2"/>
    <dgm:cxn modelId="{41DAB6F2-2EC3-4103-84D0-024D7B005249}" type="presParOf" srcId="{E443988A-978D-43F5-8C4F-83CFF37EF437}" destId="{AC124745-A57C-4DDF-98E6-144D5041714F}" srcOrd="1" destOrd="0" presId="urn:microsoft.com/office/officeart/2005/8/layout/lProcess2"/>
    <dgm:cxn modelId="{10556D00-CB9D-4194-B551-6D50A49A3E2D}" type="presParOf" srcId="{E443988A-978D-43F5-8C4F-83CFF37EF437}" destId="{450BC12D-BC46-42A0-A8CB-D7F376595416}" srcOrd="2" destOrd="0" presId="urn:microsoft.com/office/officeart/2005/8/layout/lProcess2"/>
    <dgm:cxn modelId="{4B94A959-3683-4096-A4F5-C6893208BCE8}" type="presParOf" srcId="{450BC12D-BC46-42A0-A8CB-D7F376595416}" destId="{43E8CD50-41C2-4A3F-B6A6-B9246AE9A6A5}" srcOrd="0" destOrd="0" presId="urn:microsoft.com/office/officeart/2005/8/layout/lProcess2"/>
    <dgm:cxn modelId="{5D1669D6-33E1-4174-8CEA-C978567A2542}" type="presParOf" srcId="{43E8CD50-41C2-4A3F-B6A6-B9246AE9A6A5}" destId="{DA06225A-587C-42CC-B6FE-B35836B61612}" srcOrd="0" destOrd="0" presId="urn:microsoft.com/office/officeart/2005/8/layout/lProcess2"/>
    <dgm:cxn modelId="{7D352346-7D6B-443E-AB3B-164CD24E3B69}" type="presParOf" srcId="{77843ECF-BE77-43EF-961A-6BDB737F483C}" destId="{D24154FC-27D1-4BA8-A354-CF27963BBA20}" srcOrd="3" destOrd="0" presId="urn:microsoft.com/office/officeart/2005/8/layout/lProcess2"/>
    <dgm:cxn modelId="{42DFE7DC-2B8F-42F3-95D6-C047326C0673}" type="presParOf" srcId="{77843ECF-BE77-43EF-961A-6BDB737F483C}" destId="{2436CA33-91EC-4DC8-926F-46C45E291941}" srcOrd="4" destOrd="0" presId="urn:microsoft.com/office/officeart/2005/8/layout/lProcess2"/>
    <dgm:cxn modelId="{95AAEC6B-F0F6-4478-BC09-D744DBF4A22B}" type="presParOf" srcId="{2436CA33-91EC-4DC8-926F-46C45E291941}" destId="{0095756A-9601-4589-9CB0-DE73685E580B}" srcOrd="0" destOrd="0" presId="urn:microsoft.com/office/officeart/2005/8/layout/lProcess2"/>
    <dgm:cxn modelId="{B80C9930-9247-4FFF-A0CD-2E7C69A47F67}" type="presParOf" srcId="{2436CA33-91EC-4DC8-926F-46C45E291941}" destId="{28B4B28D-B0A7-4153-8908-184223F6B2A6}" srcOrd="1" destOrd="0" presId="urn:microsoft.com/office/officeart/2005/8/layout/lProcess2"/>
    <dgm:cxn modelId="{4BFD95F5-F0D3-44D2-8399-1A91943550BD}" type="presParOf" srcId="{2436CA33-91EC-4DC8-926F-46C45E291941}" destId="{B318DAD8-8C4F-4BD3-80A3-9CB4404C9B23}" srcOrd="2" destOrd="0" presId="urn:microsoft.com/office/officeart/2005/8/layout/lProcess2"/>
    <dgm:cxn modelId="{98C97E30-737A-4311-AAE4-B5E1E8F16613}" type="presParOf" srcId="{B318DAD8-8C4F-4BD3-80A3-9CB4404C9B23}" destId="{E2E53E3D-FC06-4AB2-9D58-CBC2394BDF43}" srcOrd="0" destOrd="0" presId="urn:microsoft.com/office/officeart/2005/8/layout/lProcess2"/>
    <dgm:cxn modelId="{55C2E0EF-2792-48ED-94C8-493A7DDB9848}" type="presParOf" srcId="{E2E53E3D-FC06-4AB2-9D58-CBC2394BDF43}" destId="{72EA7864-19A3-42CD-B34A-B2403CB92B1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36839F-91E1-4161-AFD6-FE998A875B6D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436A7-A053-4770-A200-E0A7445E5B7C}">
      <dgm:prSet phldrT="[Text]" custT="1"/>
      <dgm:spPr/>
      <dgm:t>
        <a:bodyPr/>
        <a:lstStyle/>
        <a:p>
          <a:pPr rtl="0"/>
          <a:r>
            <a:rPr lang="en-IN" sz="3200" u="none" dirty="0" smtClean="0">
              <a:latin typeface="Aharoni" pitchFamily="2" charset="-79"/>
              <a:cs typeface="Aharoni" pitchFamily="2" charset="-79"/>
            </a:rPr>
            <a:t>Faculty Members are from diversified fields</a:t>
          </a:r>
        </a:p>
        <a:p>
          <a:pPr rtl="0"/>
          <a:r>
            <a:rPr lang="en-US" sz="3200" b="1" u="sng" dirty="0" smtClean="0">
              <a:latin typeface="+mn-lt"/>
              <a:cs typeface="Aharoni" pitchFamily="2" charset="-79"/>
            </a:rPr>
            <a:t>67%</a:t>
          </a:r>
          <a:r>
            <a:rPr lang="en-US" sz="3200" u="sng" dirty="0" smtClean="0">
              <a:latin typeface="+mn-lt"/>
              <a:cs typeface="Aharoni" pitchFamily="2" charset="-79"/>
            </a:rPr>
            <a:t> </a:t>
          </a:r>
          <a:r>
            <a:rPr lang="en-US" sz="3200" u="sng" dirty="0" smtClean="0">
              <a:latin typeface="Aharoni" pitchFamily="2" charset="-79"/>
              <a:cs typeface="Aharoni" pitchFamily="2" charset="-79"/>
            </a:rPr>
            <a:t>Ph.D. Holders</a:t>
          </a:r>
          <a:endParaRPr lang="en-US" sz="3200" u="sng" dirty="0">
            <a:latin typeface="Aharoni" pitchFamily="2" charset="-79"/>
            <a:cs typeface="Aharoni" pitchFamily="2" charset="-79"/>
          </a:endParaRPr>
        </a:p>
      </dgm:t>
    </dgm:pt>
    <dgm:pt modelId="{C94F15D3-9F5B-45FA-AEA4-3260F024F2C8}" type="parTrans" cxnId="{2A2F272A-85F7-405E-ADD9-727B8AF3A121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4C8A015-9AAC-4DD3-BF3F-D71F7ABDD592}" type="sibTrans" cxnId="{2A2F272A-85F7-405E-ADD9-727B8AF3A121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597F0D53-48B3-463F-9F07-BCE30C8600B5}">
      <dgm:prSet phldrT="[Text]" custT="1"/>
      <dgm:spPr/>
      <dgm:t>
        <a:bodyPr/>
        <a:lstStyle/>
        <a:p>
          <a:r>
            <a:rPr lang="en-US" sz="3200" u="sng" smtClean="0">
              <a:latin typeface="Aharoni" pitchFamily="2" charset="-79"/>
              <a:cs typeface="Aharoni" pitchFamily="2" charset="-79"/>
            </a:rPr>
            <a:t>Pedagogy</a:t>
          </a:r>
          <a:endParaRPr lang="en-US" sz="3200" u="sng" dirty="0">
            <a:latin typeface="Aharoni" pitchFamily="2" charset="-79"/>
            <a:cs typeface="Aharoni" pitchFamily="2" charset="-79"/>
          </a:endParaRPr>
        </a:p>
      </dgm:t>
    </dgm:pt>
    <dgm:pt modelId="{11D1ACB5-3FD6-4830-B143-4B6D1B34F103}" type="parTrans" cxnId="{66A4D949-D860-4187-AB04-23760F6AAC33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EC85272-CA2E-4148-8D1F-13E4318F357C}" type="sibTrans" cxnId="{66A4D949-D860-4187-AB04-23760F6AAC33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D89393A2-4039-4CD2-B2BF-6488285CDC2A}">
      <dgm:prSet phldrT="[Text]" custT="1"/>
      <dgm:spPr/>
      <dgm:t>
        <a:bodyPr/>
        <a:lstStyle/>
        <a:p>
          <a:r>
            <a:rPr lang="en-IN" sz="1800" dirty="0" smtClean="0">
              <a:latin typeface="Aharoni" pitchFamily="2" charset="-79"/>
              <a:cs typeface="Aharoni" pitchFamily="2" charset="-79"/>
            </a:rPr>
            <a:t>Seminars and Special Lectures from Industry Experts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5C1C451D-8368-443E-9D17-2D724C045BFD}" type="parTrans" cxnId="{E1688998-FEA4-4866-B77E-2324DB55C44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81F9F3D6-B771-43F0-A7EF-416B439A9485}" type="sibTrans" cxnId="{E1688998-FEA4-4866-B77E-2324DB55C44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DEAA283-B7EE-450C-A9C6-5B632A945D17}">
      <dgm:prSet phldrT="[Text]" custT="1"/>
      <dgm:spPr/>
      <dgm:t>
        <a:bodyPr/>
        <a:lstStyle/>
        <a:p>
          <a:r>
            <a:rPr lang="en-IN" sz="1800" dirty="0" smtClean="0">
              <a:latin typeface="Aharoni" pitchFamily="2" charset="-79"/>
              <a:cs typeface="Aharoni" pitchFamily="2" charset="-79"/>
            </a:rPr>
            <a:t>Panel and Group Discussions on Current Issues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D2E12D22-8BBE-45C8-8581-93AB8F855BFF}" type="parTrans" cxnId="{5DE008AA-54D8-4906-8952-D594D8499CEA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A4D669E1-8648-4F31-B3BA-B6DA4934FB2D}" type="sibTrans" cxnId="{5DE008AA-54D8-4906-8952-D594D8499CEA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A1FCC44C-A548-4702-B782-7F5A0DEDBEE8}">
      <dgm:prSet phldrT="[Text]" custT="1"/>
      <dgm:spPr/>
      <dgm:t>
        <a:bodyPr/>
        <a:lstStyle/>
        <a:p>
          <a:r>
            <a:rPr lang="en-US" sz="1800" dirty="0" smtClean="0">
              <a:latin typeface="Aharoni" pitchFamily="2" charset="-79"/>
              <a:cs typeface="Aharoni" pitchFamily="2" charset="-79"/>
            </a:rPr>
            <a:t>Power point Presentations and Case Studies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5CC8B8DC-DC44-4104-BE6B-41E3FE00B73F}" type="parTrans" cxnId="{3B8B83F7-0294-40DA-9519-D8189F64782A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57228E34-1C11-4177-A15E-42743D638E1F}" type="sibTrans" cxnId="{3B8B83F7-0294-40DA-9519-D8189F64782A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E4015BA-59E9-4D61-BB8F-B87ABA214262}">
      <dgm:prSet phldrT="[Text]" custT="1"/>
      <dgm:spPr/>
      <dgm:t>
        <a:bodyPr/>
        <a:lstStyle/>
        <a:p>
          <a:r>
            <a:rPr lang="en-IN" sz="1800" dirty="0" smtClean="0">
              <a:latin typeface="Aharoni" pitchFamily="2" charset="-79"/>
              <a:cs typeface="Aharoni" pitchFamily="2" charset="-79"/>
            </a:rPr>
            <a:t>Assignments,</a:t>
          </a:r>
        </a:p>
        <a:p>
          <a:r>
            <a:rPr lang="en-IN" sz="1800" dirty="0" smtClean="0">
              <a:latin typeface="Aharoni" pitchFamily="2" charset="-79"/>
              <a:cs typeface="Aharoni" pitchFamily="2" charset="-79"/>
            </a:rPr>
            <a:t> Tutorials and Quizzes 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19179FA2-B68E-4522-927C-E7A3FEF637FE}" type="parTrans" cxnId="{D2CC13D1-41B4-4172-8F5D-C22EB0B21E3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5A82357F-64BF-44D6-9E01-622A04AE078F}" type="sibTrans" cxnId="{D2CC13D1-41B4-4172-8F5D-C22EB0B21E3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9EFAEE9-F93E-43BA-ADD2-3892ADC2D3E2}">
      <dgm:prSet custT="1"/>
      <dgm:spPr/>
      <dgm:t>
        <a:bodyPr/>
        <a:lstStyle/>
        <a:p>
          <a:r>
            <a:rPr lang="en-IN" sz="1800" smtClean="0">
              <a:latin typeface="Aharoni" pitchFamily="2" charset="-79"/>
              <a:cs typeface="Aharoni" pitchFamily="2" charset="-79"/>
            </a:rPr>
            <a:t>Industrial  and Field Visits</a:t>
          </a:r>
          <a:endParaRPr lang="en-IN" sz="1800" dirty="0" smtClean="0">
            <a:latin typeface="Aharoni" pitchFamily="2" charset="-79"/>
            <a:cs typeface="Aharoni" pitchFamily="2" charset="-79"/>
          </a:endParaRPr>
        </a:p>
      </dgm:t>
    </dgm:pt>
    <dgm:pt modelId="{E40C888B-0D86-413B-8BC8-BC5BB9FB1534}" type="sibTrans" cxnId="{416C1F6B-CE3F-41B0-A8E4-BE6EE92A6C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87C268-8A06-4F2A-9D4E-48818893E3AC}" type="parTrans" cxnId="{416C1F6B-CE3F-41B0-A8E4-BE6EE92A6C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FAB904-192C-497A-B9E8-D803088DEBF8}" type="pres">
      <dgm:prSet presAssocID="{F236839F-91E1-4161-AFD6-FE998A875B6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774A5D-D017-4CB0-BFD3-48FC8CC6385F}" type="pres">
      <dgm:prSet presAssocID="{C1A436A7-A053-4770-A200-E0A7445E5B7C}" presName="vertOne" presStyleCnt="0"/>
      <dgm:spPr/>
      <dgm:t>
        <a:bodyPr/>
        <a:lstStyle/>
        <a:p>
          <a:endParaRPr lang="en-IN"/>
        </a:p>
      </dgm:t>
    </dgm:pt>
    <dgm:pt modelId="{309FA9F8-AD48-47FF-9A4B-D6C17EAA3253}" type="pres">
      <dgm:prSet presAssocID="{C1A436A7-A053-4770-A200-E0A7445E5B7C}" presName="txOne" presStyleLbl="node0" presStyleIdx="0" presStyleCnt="1" custScaleX="96617" custScaleY="30524" custLinFactNeighborX="8" custLinFactNeighborY="41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86395-4FD4-449D-9C40-22E34F913CE2}" type="pres">
      <dgm:prSet presAssocID="{C1A436A7-A053-4770-A200-E0A7445E5B7C}" presName="parTransOne" presStyleCnt="0"/>
      <dgm:spPr/>
      <dgm:t>
        <a:bodyPr/>
        <a:lstStyle/>
        <a:p>
          <a:endParaRPr lang="en-IN"/>
        </a:p>
      </dgm:t>
    </dgm:pt>
    <dgm:pt modelId="{8FEB2B44-C217-4EBC-AFDD-DF39A56E25F2}" type="pres">
      <dgm:prSet presAssocID="{C1A436A7-A053-4770-A200-E0A7445E5B7C}" presName="horzOne" presStyleCnt="0"/>
      <dgm:spPr/>
      <dgm:t>
        <a:bodyPr/>
        <a:lstStyle/>
        <a:p>
          <a:endParaRPr lang="en-IN"/>
        </a:p>
      </dgm:t>
    </dgm:pt>
    <dgm:pt modelId="{9501F92D-4795-4709-9D8C-3DC79D5FE4A5}" type="pres">
      <dgm:prSet presAssocID="{597F0D53-48B3-463F-9F07-BCE30C8600B5}" presName="vertTwo" presStyleCnt="0"/>
      <dgm:spPr/>
      <dgm:t>
        <a:bodyPr/>
        <a:lstStyle/>
        <a:p>
          <a:endParaRPr lang="en-IN"/>
        </a:p>
      </dgm:t>
    </dgm:pt>
    <dgm:pt modelId="{BBD31DAD-B01D-4A14-8AA5-2E56D9FE3FF7}" type="pres">
      <dgm:prSet presAssocID="{597F0D53-48B3-463F-9F07-BCE30C8600B5}" presName="txTwo" presStyleLbl="node2" presStyleIdx="0" presStyleCnt="3" custScaleX="39786" custScaleY="44075" custLinFactNeighborX="34457" custLinFactNeighborY="-18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7478C-4177-49B1-B497-468CD793E6F8}" type="pres">
      <dgm:prSet presAssocID="{597F0D53-48B3-463F-9F07-BCE30C8600B5}" presName="parTransTwo" presStyleCnt="0"/>
      <dgm:spPr/>
      <dgm:t>
        <a:bodyPr/>
        <a:lstStyle/>
        <a:p>
          <a:endParaRPr lang="en-IN"/>
        </a:p>
      </dgm:t>
    </dgm:pt>
    <dgm:pt modelId="{36ABFC94-422A-4E19-9099-AD341EE69A8B}" type="pres">
      <dgm:prSet presAssocID="{597F0D53-48B3-463F-9F07-BCE30C8600B5}" presName="horzTwo" presStyleCnt="0"/>
      <dgm:spPr/>
      <dgm:t>
        <a:bodyPr/>
        <a:lstStyle/>
        <a:p>
          <a:endParaRPr lang="en-IN"/>
        </a:p>
      </dgm:t>
    </dgm:pt>
    <dgm:pt modelId="{91277238-D5D9-4BD6-8C93-6C842DFA21A4}" type="pres">
      <dgm:prSet presAssocID="{D89393A2-4039-4CD2-B2BF-6488285CDC2A}" presName="vertThree" presStyleCnt="0"/>
      <dgm:spPr/>
      <dgm:t>
        <a:bodyPr/>
        <a:lstStyle/>
        <a:p>
          <a:endParaRPr lang="en-IN"/>
        </a:p>
      </dgm:t>
    </dgm:pt>
    <dgm:pt modelId="{2E39D92C-1F02-46F6-BC0E-88B726ADD4DF}" type="pres">
      <dgm:prSet presAssocID="{D89393A2-4039-4CD2-B2BF-6488285CDC2A}" presName="txThree" presStyleLbl="node3" presStyleIdx="0" presStyleCnt="3" custScaleX="28715" custScaleY="44322" custLinFactNeighborX="9516" custLinFactNeighborY="-53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E57370-A80C-4B43-9859-A0A6E531CE4A}" type="pres">
      <dgm:prSet presAssocID="{D89393A2-4039-4CD2-B2BF-6488285CDC2A}" presName="horzThree" presStyleCnt="0"/>
      <dgm:spPr/>
      <dgm:t>
        <a:bodyPr/>
        <a:lstStyle/>
        <a:p>
          <a:endParaRPr lang="en-IN"/>
        </a:p>
      </dgm:t>
    </dgm:pt>
    <dgm:pt modelId="{41A9B244-B748-47CC-AAC3-0BDEDDA6FB7C}" type="pres">
      <dgm:prSet presAssocID="{81F9F3D6-B771-43F0-A7EF-416B439A9485}" presName="sibSpaceThree" presStyleCnt="0"/>
      <dgm:spPr/>
      <dgm:t>
        <a:bodyPr/>
        <a:lstStyle/>
        <a:p>
          <a:endParaRPr lang="en-IN"/>
        </a:p>
      </dgm:t>
    </dgm:pt>
    <dgm:pt modelId="{D0DA8FDD-B838-44E7-9B36-4F806996D050}" type="pres">
      <dgm:prSet presAssocID="{7DEAA283-B7EE-450C-A9C6-5B632A945D17}" presName="vertThree" presStyleCnt="0"/>
      <dgm:spPr/>
      <dgm:t>
        <a:bodyPr/>
        <a:lstStyle/>
        <a:p>
          <a:endParaRPr lang="en-IN"/>
        </a:p>
      </dgm:t>
    </dgm:pt>
    <dgm:pt modelId="{4C21807B-E6AA-4C21-8595-63FF9F54412C}" type="pres">
      <dgm:prSet presAssocID="{7DEAA283-B7EE-450C-A9C6-5B632A945D17}" presName="txThree" presStyleLbl="node3" presStyleIdx="1" presStyleCnt="3" custScaleX="30525" custScaleY="44680" custLinFactNeighborX="63430" custLinFactNeighborY="-53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BA299D-C63C-46FE-B185-7725EA9271B9}" type="pres">
      <dgm:prSet presAssocID="{7DEAA283-B7EE-450C-A9C6-5B632A945D17}" presName="horzThree" presStyleCnt="0"/>
      <dgm:spPr/>
      <dgm:t>
        <a:bodyPr/>
        <a:lstStyle/>
        <a:p>
          <a:endParaRPr lang="en-IN"/>
        </a:p>
      </dgm:t>
    </dgm:pt>
    <dgm:pt modelId="{04BD94D6-43A5-47DF-A003-017AA44987EB}" type="pres">
      <dgm:prSet presAssocID="{BEC85272-CA2E-4148-8D1F-13E4318F357C}" presName="sibSpaceTwo" presStyleCnt="0"/>
      <dgm:spPr/>
      <dgm:t>
        <a:bodyPr/>
        <a:lstStyle/>
        <a:p>
          <a:endParaRPr lang="en-IN"/>
        </a:p>
      </dgm:t>
    </dgm:pt>
    <dgm:pt modelId="{9DEBF508-6395-462A-B53C-246E008E9795}" type="pres">
      <dgm:prSet presAssocID="{A1FCC44C-A548-4702-B782-7F5A0DEDBEE8}" presName="vertTwo" presStyleCnt="0"/>
      <dgm:spPr/>
      <dgm:t>
        <a:bodyPr/>
        <a:lstStyle/>
        <a:p>
          <a:endParaRPr lang="en-IN"/>
        </a:p>
      </dgm:t>
    </dgm:pt>
    <dgm:pt modelId="{E6ACCC3F-8065-4EF1-90B6-4142F95B82AE}" type="pres">
      <dgm:prSet presAssocID="{A1FCC44C-A548-4702-B782-7F5A0DEDBEE8}" presName="txTwo" presStyleLbl="node2" presStyleIdx="1" presStyleCnt="3" custFlipHor="1" custScaleX="30893" custScaleY="45117" custLinFactY="40124" custLinFactNeighborX="2424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2C9149-0007-4E3C-9CEE-CBDB2B0BE5C5}" type="pres">
      <dgm:prSet presAssocID="{A1FCC44C-A548-4702-B782-7F5A0DEDBEE8}" presName="parTransTwo" presStyleCnt="0"/>
      <dgm:spPr/>
      <dgm:t>
        <a:bodyPr/>
        <a:lstStyle/>
        <a:p>
          <a:endParaRPr lang="en-IN"/>
        </a:p>
      </dgm:t>
    </dgm:pt>
    <dgm:pt modelId="{256F6CA4-EB3E-43DE-A52E-A9565189A9B8}" type="pres">
      <dgm:prSet presAssocID="{A1FCC44C-A548-4702-B782-7F5A0DEDBEE8}" presName="horzTwo" presStyleCnt="0"/>
      <dgm:spPr/>
      <dgm:t>
        <a:bodyPr/>
        <a:lstStyle/>
        <a:p>
          <a:endParaRPr lang="en-IN"/>
        </a:p>
      </dgm:t>
    </dgm:pt>
    <dgm:pt modelId="{4C3F2024-F809-4B4D-8506-403888299E60}" type="pres">
      <dgm:prSet presAssocID="{0E4015BA-59E9-4D61-BB8F-B87ABA214262}" presName="vertThree" presStyleCnt="0"/>
      <dgm:spPr/>
      <dgm:t>
        <a:bodyPr/>
        <a:lstStyle/>
        <a:p>
          <a:endParaRPr lang="en-IN"/>
        </a:p>
      </dgm:t>
    </dgm:pt>
    <dgm:pt modelId="{C7516253-15C2-462C-901F-074665C176B2}" type="pres">
      <dgm:prSet presAssocID="{0E4015BA-59E9-4D61-BB8F-B87ABA214262}" presName="txThree" presStyleLbl="node3" presStyleIdx="2" presStyleCnt="3" custScaleX="31416" custScaleY="46577" custLinFactNeighborX="-63034" custLinFactNeighborY="-6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A9348-93C5-4260-8805-2B790DBB8CD0}" type="pres">
      <dgm:prSet presAssocID="{0E4015BA-59E9-4D61-BB8F-B87ABA214262}" presName="horzThree" presStyleCnt="0"/>
      <dgm:spPr/>
      <dgm:t>
        <a:bodyPr/>
        <a:lstStyle/>
        <a:p>
          <a:endParaRPr lang="en-IN"/>
        </a:p>
      </dgm:t>
    </dgm:pt>
    <dgm:pt modelId="{314F880E-D6E8-45DA-B811-615C052B82EA}" type="pres">
      <dgm:prSet presAssocID="{57228E34-1C11-4177-A15E-42743D638E1F}" presName="sibSpaceTwo" presStyleCnt="0"/>
      <dgm:spPr/>
      <dgm:t>
        <a:bodyPr/>
        <a:lstStyle/>
        <a:p>
          <a:endParaRPr lang="en-IN"/>
        </a:p>
      </dgm:t>
    </dgm:pt>
    <dgm:pt modelId="{882AE627-9045-47BC-91C9-F0B6566890E4}" type="pres">
      <dgm:prSet presAssocID="{B9EFAEE9-F93E-43BA-ADD2-3892ADC2D3E2}" presName="vertTwo" presStyleCnt="0"/>
      <dgm:spPr/>
      <dgm:t>
        <a:bodyPr/>
        <a:lstStyle/>
        <a:p>
          <a:endParaRPr lang="en-IN"/>
        </a:p>
      </dgm:t>
    </dgm:pt>
    <dgm:pt modelId="{673259C2-C143-4005-942A-BF1D9954277F}" type="pres">
      <dgm:prSet presAssocID="{B9EFAEE9-F93E-43BA-ADD2-3892ADC2D3E2}" presName="txTwo" presStyleLbl="node2" presStyleIdx="2" presStyleCnt="3" custScaleX="30383" custScaleY="46220" custLinFactNeighborX="-61138" custLinFactNeighborY="47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D2D1C-A3B4-43AB-AAB6-DDD88869F900}" type="pres">
      <dgm:prSet presAssocID="{B9EFAEE9-F93E-43BA-ADD2-3892ADC2D3E2}" presName="horzTwo" presStyleCnt="0"/>
      <dgm:spPr/>
      <dgm:t>
        <a:bodyPr/>
        <a:lstStyle/>
        <a:p>
          <a:endParaRPr lang="en-IN"/>
        </a:p>
      </dgm:t>
    </dgm:pt>
  </dgm:ptLst>
  <dgm:cxnLst>
    <dgm:cxn modelId="{3B8B83F7-0294-40DA-9519-D8189F64782A}" srcId="{C1A436A7-A053-4770-A200-E0A7445E5B7C}" destId="{A1FCC44C-A548-4702-B782-7F5A0DEDBEE8}" srcOrd="1" destOrd="0" parTransId="{5CC8B8DC-DC44-4104-BE6B-41E3FE00B73F}" sibTransId="{57228E34-1C11-4177-A15E-42743D638E1F}"/>
    <dgm:cxn modelId="{CDB107C2-1627-4608-80BB-F085A18876C4}" type="presOf" srcId="{597F0D53-48B3-463F-9F07-BCE30C8600B5}" destId="{BBD31DAD-B01D-4A14-8AA5-2E56D9FE3FF7}" srcOrd="0" destOrd="0" presId="urn:microsoft.com/office/officeart/2005/8/layout/hierarchy4"/>
    <dgm:cxn modelId="{BFC53587-9021-4F2D-A1FD-86B73010E8E0}" type="presOf" srcId="{B9EFAEE9-F93E-43BA-ADD2-3892ADC2D3E2}" destId="{673259C2-C143-4005-942A-BF1D9954277F}" srcOrd="0" destOrd="0" presId="urn:microsoft.com/office/officeart/2005/8/layout/hierarchy4"/>
    <dgm:cxn modelId="{D2CC13D1-41B4-4172-8F5D-C22EB0B21E3E}" srcId="{A1FCC44C-A548-4702-B782-7F5A0DEDBEE8}" destId="{0E4015BA-59E9-4D61-BB8F-B87ABA214262}" srcOrd="0" destOrd="0" parTransId="{19179FA2-B68E-4522-927C-E7A3FEF637FE}" sibTransId="{5A82357F-64BF-44D6-9E01-622A04AE078F}"/>
    <dgm:cxn modelId="{815D0432-D713-4F4E-B0CE-C5350712ED1F}" type="presOf" srcId="{D89393A2-4039-4CD2-B2BF-6488285CDC2A}" destId="{2E39D92C-1F02-46F6-BC0E-88B726ADD4DF}" srcOrd="0" destOrd="0" presId="urn:microsoft.com/office/officeart/2005/8/layout/hierarchy4"/>
    <dgm:cxn modelId="{ED828A09-A706-4345-99B6-E239F9EB84FE}" type="presOf" srcId="{C1A436A7-A053-4770-A200-E0A7445E5B7C}" destId="{309FA9F8-AD48-47FF-9A4B-D6C17EAA3253}" srcOrd="0" destOrd="0" presId="urn:microsoft.com/office/officeart/2005/8/layout/hierarchy4"/>
    <dgm:cxn modelId="{66A4D949-D860-4187-AB04-23760F6AAC33}" srcId="{C1A436A7-A053-4770-A200-E0A7445E5B7C}" destId="{597F0D53-48B3-463F-9F07-BCE30C8600B5}" srcOrd="0" destOrd="0" parTransId="{11D1ACB5-3FD6-4830-B143-4B6D1B34F103}" sibTransId="{BEC85272-CA2E-4148-8D1F-13E4318F357C}"/>
    <dgm:cxn modelId="{11FF2CAD-9AD8-460A-99BB-8CCCC804DF1A}" type="presOf" srcId="{7DEAA283-B7EE-450C-A9C6-5B632A945D17}" destId="{4C21807B-E6AA-4C21-8595-63FF9F54412C}" srcOrd="0" destOrd="0" presId="urn:microsoft.com/office/officeart/2005/8/layout/hierarchy4"/>
    <dgm:cxn modelId="{2A2F272A-85F7-405E-ADD9-727B8AF3A121}" srcId="{F236839F-91E1-4161-AFD6-FE998A875B6D}" destId="{C1A436A7-A053-4770-A200-E0A7445E5B7C}" srcOrd="0" destOrd="0" parTransId="{C94F15D3-9F5B-45FA-AEA4-3260F024F2C8}" sibTransId="{B4C8A015-9AAC-4DD3-BF3F-D71F7ABDD592}"/>
    <dgm:cxn modelId="{E1688998-FEA4-4866-B77E-2324DB55C442}" srcId="{597F0D53-48B3-463F-9F07-BCE30C8600B5}" destId="{D89393A2-4039-4CD2-B2BF-6488285CDC2A}" srcOrd="0" destOrd="0" parTransId="{5C1C451D-8368-443E-9D17-2D724C045BFD}" sibTransId="{81F9F3D6-B771-43F0-A7EF-416B439A9485}"/>
    <dgm:cxn modelId="{2D0E2B64-55A1-4086-B319-5136847C0107}" type="presOf" srcId="{A1FCC44C-A548-4702-B782-7F5A0DEDBEE8}" destId="{E6ACCC3F-8065-4EF1-90B6-4142F95B82AE}" srcOrd="0" destOrd="0" presId="urn:microsoft.com/office/officeart/2005/8/layout/hierarchy4"/>
    <dgm:cxn modelId="{5DE008AA-54D8-4906-8952-D594D8499CEA}" srcId="{597F0D53-48B3-463F-9F07-BCE30C8600B5}" destId="{7DEAA283-B7EE-450C-A9C6-5B632A945D17}" srcOrd="1" destOrd="0" parTransId="{D2E12D22-8BBE-45C8-8581-93AB8F855BFF}" sibTransId="{A4D669E1-8648-4F31-B3BA-B6DA4934FB2D}"/>
    <dgm:cxn modelId="{82EC358F-D23D-40CA-AA2D-12CDF39749EC}" type="presOf" srcId="{0E4015BA-59E9-4D61-BB8F-B87ABA214262}" destId="{C7516253-15C2-462C-901F-074665C176B2}" srcOrd="0" destOrd="0" presId="urn:microsoft.com/office/officeart/2005/8/layout/hierarchy4"/>
    <dgm:cxn modelId="{81D64801-8E3B-4EC7-AA2F-5A51EED7B660}" type="presOf" srcId="{F236839F-91E1-4161-AFD6-FE998A875B6D}" destId="{2DFAB904-192C-497A-B9E8-D803088DEBF8}" srcOrd="0" destOrd="0" presId="urn:microsoft.com/office/officeart/2005/8/layout/hierarchy4"/>
    <dgm:cxn modelId="{416C1F6B-CE3F-41B0-A8E4-BE6EE92A6CC1}" srcId="{C1A436A7-A053-4770-A200-E0A7445E5B7C}" destId="{B9EFAEE9-F93E-43BA-ADD2-3892ADC2D3E2}" srcOrd="2" destOrd="0" parTransId="{9687C268-8A06-4F2A-9D4E-48818893E3AC}" sibTransId="{E40C888B-0D86-413B-8BC8-BC5BB9FB1534}"/>
    <dgm:cxn modelId="{E36BCDF8-2DC6-41F1-AE22-8C71D5550D7F}" type="presParOf" srcId="{2DFAB904-192C-497A-B9E8-D803088DEBF8}" destId="{85774A5D-D017-4CB0-BFD3-48FC8CC6385F}" srcOrd="0" destOrd="0" presId="urn:microsoft.com/office/officeart/2005/8/layout/hierarchy4"/>
    <dgm:cxn modelId="{B7CD8255-6BC4-4988-9E9F-CD1B9063EE7D}" type="presParOf" srcId="{85774A5D-D017-4CB0-BFD3-48FC8CC6385F}" destId="{309FA9F8-AD48-47FF-9A4B-D6C17EAA3253}" srcOrd="0" destOrd="0" presId="urn:microsoft.com/office/officeart/2005/8/layout/hierarchy4"/>
    <dgm:cxn modelId="{C25DB36C-D3FB-4C92-A3D5-961F630084B6}" type="presParOf" srcId="{85774A5D-D017-4CB0-BFD3-48FC8CC6385F}" destId="{6D486395-4FD4-449D-9C40-22E34F913CE2}" srcOrd="1" destOrd="0" presId="urn:microsoft.com/office/officeart/2005/8/layout/hierarchy4"/>
    <dgm:cxn modelId="{0D4FBD96-6796-4E9B-9FED-C5BE5E53FECE}" type="presParOf" srcId="{85774A5D-D017-4CB0-BFD3-48FC8CC6385F}" destId="{8FEB2B44-C217-4EBC-AFDD-DF39A56E25F2}" srcOrd="2" destOrd="0" presId="urn:microsoft.com/office/officeart/2005/8/layout/hierarchy4"/>
    <dgm:cxn modelId="{963F93CB-D322-4027-B977-80F3FCD4E4BA}" type="presParOf" srcId="{8FEB2B44-C217-4EBC-AFDD-DF39A56E25F2}" destId="{9501F92D-4795-4709-9D8C-3DC79D5FE4A5}" srcOrd="0" destOrd="0" presId="urn:microsoft.com/office/officeart/2005/8/layout/hierarchy4"/>
    <dgm:cxn modelId="{FD413A20-800F-45C2-91F5-AF332516500E}" type="presParOf" srcId="{9501F92D-4795-4709-9D8C-3DC79D5FE4A5}" destId="{BBD31DAD-B01D-4A14-8AA5-2E56D9FE3FF7}" srcOrd="0" destOrd="0" presId="urn:microsoft.com/office/officeart/2005/8/layout/hierarchy4"/>
    <dgm:cxn modelId="{377BB850-EB38-460E-937F-E0F3598ACAA5}" type="presParOf" srcId="{9501F92D-4795-4709-9D8C-3DC79D5FE4A5}" destId="{4F17478C-4177-49B1-B497-468CD793E6F8}" srcOrd="1" destOrd="0" presId="urn:microsoft.com/office/officeart/2005/8/layout/hierarchy4"/>
    <dgm:cxn modelId="{22D0F1D1-D07B-4D08-83B2-F2ED71053B98}" type="presParOf" srcId="{9501F92D-4795-4709-9D8C-3DC79D5FE4A5}" destId="{36ABFC94-422A-4E19-9099-AD341EE69A8B}" srcOrd="2" destOrd="0" presId="urn:microsoft.com/office/officeart/2005/8/layout/hierarchy4"/>
    <dgm:cxn modelId="{87718A2B-4905-45D8-844D-5FCC548290EB}" type="presParOf" srcId="{36ABFC94-422A-4E19-9099-AD341EE69A8B}" destId="{91277238-D5D9-4BD6-8C93-6C842DFA21A4}" srcOrd="0" destOrd="0" presId="urn:microsoft.com/office/officeart/2005/8/layout/hierarchy4"/>
    <dgm:cxn modelId="{46D3A342-653B-4178-B57B-A87EC71C0586}" type="presParOf" srcId="{91277238-D5D9-4BD6-8C93-6C842DFA21A4}" destId="{2E39D92C-1F02-46F6-BC0E-88B726ADD4DF}" srcOrd="0" destOrd="0" presId="urn:microsoft.com/office/officeart/2005/8/layout/hierarchy4"/>
    <dgm:cxn modelId="{C0BB9648-1A6D-48F4-B1EA-05FAB35350AC}" type="presParOf" srcId="{91277238-D5D9-4BD6-8C93-6C842DFA21A4}" destId="{35E57370-A80C-4B43-9859-A0A6E531CE4A}" srcOrd="1" destOrd="0" presId="urn:microsoft.com/office/officeart/2005/8/layout/hierarchy4"/>
    <dgm:cxn modelId="{C37D817E-F155-41AE-8B49-B336C4D260E6}" type="presParOf" srcId="{36ABFC94-422A-4E19-9099-AD341EE69A8B}" destId="{41A9B244-B748-47CC-AAC3-0BDEDDA6FB7C}" srcOrd="1" destOrd="0" presId="urn:microsoft.com/office/officeart/2005/8/layout/hierarchy4"/>
    <dgm:cxn modelId="{151034D9-B97F-448E-BBC4-EBFBB975AA5A}" type="presParOf" srcId="{36ABFC94-422A-4E19-9099-AD341EE69A8B}" destId="{D0DA8FDD-B838-44E7-9B36-4F806996D050}" srcOrd="2" destOrd="0" presId="urn:microsoft.com/office/officeart/2005/8/layout/hierarchy4"/>
    <dgm:cxn modelId="{A6924348-13A7-41E9-9AE2-87E97FAAEB8B}" type="presParOf" srcId="{D0DA8FDD-B838-44E7-9B36-4F806996D050}" destId="{4C21807B-E6AA-4C21-8595-63FF9F54412C}" srcOrd="0" destOrd="0" presId="urn:microsoft.com/office/officeart/2005/8/layout/hierarchy4"/>
    <dgm:cxn modelId="{28B4C0D7-03DE-4D73-B50B-63C4BC311D9D}" type="presParOf" srcId="{D0DA8FDD-B838-44E7-9B36-4F806996D050}" destId="{4ABA299D-C63C-46FE-B185-7725EA9271B9}" srcOrd="1" destOrd="0" presId="urn:microsoft.com/office/officeart/2005/8/layout/hierarchy4"/>
    <dgm:cxn modelId="{8B343B87-4C35-4750-B595-CA8305983ED1}" type="presParOf" srcId="{8FEB2B44-C217-4EBC-AFDD-DF39A56E25F2}" destId="{04BD94D6-43A5-47DF-A003-017AA44987EB}" srcOrd="1" destOrd="0" presId="urn:microsoft.com/office/officeart/2005/8/layout/hierarchy4"/>
    <dgm:cxn modelId="{D0A02467-BD60-498B-92B0-20C7D0F821D8}" type="presParOf" srcId="{8FEB2B44-C217-4EBC-AFDD-DF39A56E25F2}" destId="{9DEBF508-6395-462A-B53C-246E008E9795}" srcOrd="2" destOrd="0" presId="urn:microsoft.com/office/officeart/2005/8/layout/hierarchy4"/>
    <dgm:cxn modelId="{45C121CD-999F-4CEE-8F18-249A797D22D8}" type="presParOf" srcId="{9DEBF508-6395-462A-B53C-246E008E9795}" destId="{E6ACCC3F-8065-4EF1-90B6-4142F95B82AE}" srcOrd="0" destOrd="0" presId="urn:microsoft.com/office/officeart/2005/8/layout/hierarchy4"/>
    <dgm:cxn modelId="{C96B7979-5856-4227-BBEA-0E2CB49E1552}" type="presParOf" srcId="{9DEBF508-6395-462A-B53C-246E008E9795}" destId="{1D2C9149-0007-4E3C-9CEE-CBDB2B0BE5C5}" srcOrd="1" destOrd="0" presId="urn:microsoft.com/office/officeart/2005/8/layout/hierarchy4"/>
    <dgm:cxn modelId="{06F9745B-5B9F-4B75-A2C7-D96B734E60E4}" type="presParOf" srcId="{9DEBF508-6395-462A-B53C-246E008E9795}" destId="{256F6CA4-EB3E-43DE-A52E-A9565189A9B8}" srcOrd="2" destOrd="0" presId="urn:microsoft.com/office/officeart/2005/8/layout/hierarchy4"/>
    <dgm:cxn modelId="{298ED44C-5924-4E2D-89B1-FFBA6989E6F8}" type="presParOf" srcId="{256F6CA4-EB3E-43DE-A52E-A9565189A9B8}" destId="{4C3F2024-F809-4B4D-8506-403888299E60}" srcOrd="0" destOrd="0" presId="urn:microsoft.com/office/officeart/2005/8/layout/hierarchy4"/>
    <dgm:cxn modelId="{FFCE5A11-AF80-4567-B378-1BC6FF804798}" type="presParOf" srcId="{4C3F2024-F809-4B4D-8506-403888299E60}" destId="{C7516253-15C2-462C-901F-074665C176B2}" srcOrd="0" destOrd="0" presId="urn:microsoft.com/office/officeart/2005/8/layout/hierarchy4"/>
    <dgm:cxn modelId="{437BAF28-8634-4B23-89D2-F7BD0BBF37CD}" type="presParOf" srcId="{4C3F2024-F809-4B4D-8506-403888299E60}" destId="{F9BA9348-93C5-4260-8805-2B790DBB8CD0}" srcOrd="1" destOrd="0" presId="urn:microsoft.com/office/officeart/2005/8/layout/hierarchy4"/>
    <dgm:cxn modelId="{0AB55381-F53E-4AEF-B46E-8DF9FD3A4957}" type="presParOf" srcId="{8FEB2B44-C217-4EBC-AFDD-DF39A56E25F2}" destId="{314F880E-D6E8-45DA-B811-615C052B82EA}" srcOrd="3" destOrd="0" presId="urn:microsoft.com/office/officeart/2005/8/layout/hierarchy4"/>
    <dgm:cxn modelId="{654381FB-DA30-4BDD-8A44-0FCEC8176A46}" type="presParOf" srcId="{8FEB2B44-C217-4EBC-AFDD-DF39A56E25F2}" destId="{882AE627-9045-47BC-91C9-F0B6566890E4}" srcOrd="4" destOrd="0" presId="urn:microsoft.com/office/officeart/2005/8/layout/hierarchy4"/>
    <dgm:cxn modelId="{56B4B2DB-4D7C-4485-84E6-5F5F28DA1CE4}" type="presParOf" srcId="{882AE627-9045-47BC-91C9-F0B6566890E4}" destId="{673259C2-C143-4005-942A-BF1D9954277F}" srcOrd="0" destOrd="0" presId="urn:microsoft.com/office/officeart/2005/8/layout/hierarchy4"/>
    <dgm:cxn modelId="{31807D6F-6539-48FB-97E5-43CD8E896A1B}" type="presParOf" srcId="{882AE627-9045-47BC-91C9-F0B6566890E4}" destId="{337D2D1C-A3B4-43AB-AAB6-DDD88869F9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191FBD-2B0F-4860-A87D-687805590E19}" type="doc">
      <dgm:prSet loTypeId="urn:microsoft.com/office/officeart/2005/8/layout/vList2" loCatId="list" qsTypeId="urn:microsoft.com/office/officeart/2005/8/quickstyle/3d4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319B1DD-3257-4BA9-91DB-C99ECBD8BB2E}">
      <dgm:prSet custT="1"/>
      <dgm:spPr/>
      <dgm:t>
        <a:bodyPr/>
        <a:lstStyle/>
        <a:p>
          <a:pPr rtl="0"/>
          <a:r>
            <a:rPr lang="en-IN" sz="2000" b="1" dirty="0" smtClean="0">
              <a:latin typeface="+mn-lt"/>
              <a:cs typeface="Aharoni" pitchFamily="2" charset="-79"/>
            </a:rPr>
            <a:t>Journals /Periodicals/Magazines:                                   43</a:t>
          </a:r>
          <a:endParaRPr lang="en-US" sz="2000" b="1" dirty="0">
            <a:latin typeface="+mn-lt"/>
            <a:cs typeface="Aharoni" pitchFamily="2" charset="-79"/>
          </a:endParaRPr>
        </a:p>
      </dgm:t>
    </dgm:pt>
    <dgm:pt modelId="{FD4B2294-AB1A-429D-901A-3D864BDBA221}" type="parTrans" cxnId="{6764B8B6-FAE3-44B9-BAEE-CAA691A70CB9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F3C368A6-E348-4AA7-B5D3-5064B04FA21B}" type="sibTrans" cxnId="{6764B8B6-FAE3-44B9-BAEE-CAA691A70CB9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E7A5EB07-3075-48A5-AC6E-0E7CEE6BF44F}">
      <dgm:prSet custT="1"/>
      <dgm:spPr/>
      <dgm:t>
        <a:bodyPr/>
        <a:lstStyle/>
        <a:p>
          <a:pPr rtl="0"/>
          <a:r>
            <a:rPr lang="en-US" sz="2000" b="1" dirty="0" smtClean="0">
              <a:latin typeface="+mn-lt"/>
              <a:cs typeface="Aharoni" pitchFamily="2" charset="-79"/>
            </a:rPr>
            <a:t>Total area of the library (in </a:t>
          </a:r>
          <a:r>
            <a:rPr lang="en-US" sz="2000" b="1" dirty="0" err="1" smtClean="0">
              <a:latin typeface="+mn-lt"/>
              <a:cs typeface="Aharoni" pitchFamily="2" charset="-79"/>
            </a:rPr>
            <a:t>Sq.ft</a:t>
          </a:r>
          <a:r>
            <a:rPr lang="en-US" sz="2000" b="1" dirty="0" smtClean="0">
              <a:latin typeface="+mn-lt"/>
              <a:cs typeface="Aharoni" pitchFamily="2" charset="-79"/>
            </a:rPr>
            <a:t>):                                1800</a:t>
          </a:r>
          <a:endParaRPr lang="en-IN" sz="2000" b="1" dirty="0">
            <a:latin typeface="+mn-lt"/>
            <a:cs typeface="Aharoni" pitchFamily="2" charset="-79"/>
          </a:endParaRPr>
        </a:p>
      </dgm:t>
    </dgm:pt>
    <dgm:pt modelId="{69B272B4-B821-4746-A509-405CA55A84BA}" type="parTrans" cxnId="{1A46FD7A-F35B-420D-8656-D62D527CDE6D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D426A71D-1ABB-4E67-8216-F28D8C062AA8}" type="sibTrans" cxnId="{1A46FD7A-F35B-420D-8656-D62D527CDE6D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87354F55-4D04-4200-969D-F60BBE7D045C}">
      <dgm:prSet custT="1"/>
      <dgm:spPr/>
      <dgm:t>
        <a:bodyPr/>
        <a:lstStyle/>
        <a:p>
          <a:pPr rtl="0"/>
          <a:r>
            <a:rPr lang="en-US" sz="2000" b="1" dirty="0" smtClean="0">
              <a:latin typeface="+mn-lt"/>
              <a:cs typeface="Aharoni" pitchFamily="2" charset="-79"/>
            </a:rPr>
            <a:t>Total seating capacity:                                                         65</a:t>
          </a:r>
          <a:endParaRPr lang="en-US" sz="2000" b="1" dirty="0">
            <a:latin typeface="+mn-lt"/>
            <a:cs typeface="Aharoni" pitchFamily="2" charset="-79"/>
          </a:endParaRPr>
        </a:p>
      </dgm:t>
    </dgm:pt>
    <dgm:pt modelId="{07B566C1-2DB3-4D47-A0A3-EB4D0819BCF8}" type="parTrans" cxnId="{CD3A0BC0-D47A-451B-9E63-15577D7C37A3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D89AA70E-FB1B-495B-8BE6-1CFCCD8A4CB3}" type="sibTrans" cxnId="{CD3A0BC0-D47A-451B-9E63-15577D7C37A3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2E432A46-E589-4707-99AE-4751B5AD99D6}">
      <dgm:prSet custT="1"/>
      <dgm:spPr/>
      <dgm:t>
        <a:bodyPr/>
        <a:lstStyle/>
        <a:p>
          <a:pPr rtl="0"/>
          <a:r>
            <a:rPr lang="en-IN" sz="2000" b="1" dirty="0" smtClean="0">
              <a:latin typeface="+mn-lt"/>
              <a:cs typeface="Aharoni" pitchFamily="2" charset="-79"/>
            </a:rPr>
            <a:t>Ratio of library books to students  enrolled:             32</a:t>
          </a:r>
          <a:endParaRPr lang="en-US" sz="2000" b="1" dirty="0">
            <a:latin typeface="+mn-lt"/>
            <a:cs typeface="Aharoni" pitchFamily="2" charset="-79"/>
          </a:endParaRPr>
        </a:p>
      </dgm:t>
    </dgm:pt>
    <dgm:pt modelId="{11DBBDEA-1508-48F4-8E16-9221A6472CAF}" type="parTrans" cxnId="{19A7E3DE-C168-49EE-8126-5D76F747BFA9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4D40552B-8FA4-48F8-84D5-9AE0C6111309}" type="sibTrans" cxnId="{19A7E3DE-C168-49EE-8126-5D76F747BFA9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12A8D676-B386-4BFA-BFC3-A6053CD8F69C}">
      <dgm:prSet custT="1"/>
      <dgm:spPr/>
      <dgm:t>
        <a:bodyPr/>
        <a:lstStyle/>
        <a:p>
          <a:pPr rtl="0"/>
          <a:r>
            <a:rPr lang="en-IN" sz="2000" b="1" dirty="0" smtClean="0">
              <a:latin typeface="+mn-lt"/>
              <a:cs typeface="Aharoni" pitchFamily="2" charset="-79"/>
            </a:rPr>
            <a:t>Average user ratio:                                                               80 /day</a:t>
          </a:r>
          <a:endParaRPr lang="en-US" sz="2000" b="1" dirty="0">
            <a:latin typeface="+mn-lt"/>
            <a:cs typeface="Aharoni" pitchFamily="2" charset="-79"/>
          </a:endParaRPr>
        </a:p>
      </dgm:t>
    </dgm:pt>
    <dgm:pt modelId="{95B5F795-3DA2-441C-8762-C617ADFC0343}" type="parTrans" cxnId="{DB899743-A2AA-47E7-8BDC-B371DBEDA8FB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64E569F8-733F-461C-A8EA-B2A7C5E16717}" type="sibTrans" cxnId="{DB899743-A2AA-47E7-8BDC-B371DBEDA8FB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76A1238D-6733-4385-B63F-C1C26EC4756B}">
      <dgm:prSet custT="1"/>
      <dgm:spPr/>
      <dgm:t>
        <a:bodyPr/>
        <a:lstStyle/>
        <a:p>
          <a:pPr rtl="0"/>
          <a:r>
            <a:rPr lang="en-US" sz="2000" b="1" dirty="0" smtClean="0">
              <a:latin typeface="+mn-lt"/>
              <a:cs typeface="Aharoni" pitchFamily="2" charset="-79"/>
            </a:rPr>
            <a:t>Total books in the Departmental Library:                11562</a:t>
          </a:r>
          <a:endParaRPr lang="en-US" sz="2000" b="1" dirty="0">
            <a:latin typeface="+mn-lt"/>
            <a:cs typeface="Aharoni" pitchFamily="2" charset="-79"/>
          </a:endParaRPr>
        </a:p>
      </dgm:t>
    </dgm:pt>
    <dgm:pt modelId="{1FD23C53-EA08-4A3E-9AD3-159A9B084953}" type="parTrans" cxnId="{32436216-BFAA-48DD-B43A-D10704D2B051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4D180824-AC19-4233-88BA-26A1D321AF86}" type="sibTrans" cxnId="{32436216-BFAA-48DD-B43A-D10704D2B051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CC378B17-CFE6-4494-974F-80441A8FA64A}">
      <dgm:prSet custT="1"/>
      <dgm:spPr/>
      <dgm:t>
        <a:bodyPr/>
        <a:lstStyle/>
        <a:p>
          <a:pPr rtl="0"/>
          <a:r>
            <a:rPr lang="en-US" sz="2000" b="1" dirty="0" smtClean="0">
              <a:latin typeface="+mn-lt"/>
              <a:cs typeface="Aharoni" pitchFamily="2" charset="-79"/>
            </a:rPr>
            <a:t>We have a collections of books, National and International journals, CDs,</a:t>
          </a:r>
          <a:r>
            <a:rPr lang="en-IN" sz="2000" b="1" dirty="0" smtClean="0">
              <a:latin typeface="+mn-lt"/>
              <a:cs typeface="Aharoni" pitchFamily="2" charset="-79"/>
            </a:rPr>
            <a:t> </a:t>
          </a:r>
          <a:endParaRPr lang="en-US" sz="2000" b="1" dirty="0">
            <a:latin typeface="+mn-lt"/>
            <a:cs typeface="Aharoni" pitchFamily="2" charset="-79"/>
          </a:endParaRPr>
        </a:p>
      </dgm:t>
    </dgm:pt>
    <dgm:pt modelId="{0799629F-0231-4FA0-A164-4BEF8084F928}" type="parTrans" cxnId="{D39C1084-9FB5-4C94-B4C7-5CE1B5F38EA2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14E11CF7-451C-4324-853B-75BFD32BF3E8}" type="sibTrans" cxnId="{D39C1084-9FB5-4C94-B4C7-5CE1B5F38EA2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DF1B3F23-5B78-48E3-B0C2-BF31AEA918C3}">
      <dgm:prSet custT="1"/>
      <dgm:spPr/>
      <dgm:t>
        <a:bodyPr/>
        <a:lstStyle/>
        <a:p>
          <a:pPr rtl="0"/>
          <a:r>
            <a:rPr lang="en-IN" sz="2000" b="1" dirty="0" smtClean="0">
              <a:latin typeface="+mn-lt"/>
              <a:cs typeface="Aharoni" pitchFamily="2" charset="-79"/>
            </a:rPr>
            <a:t>Computers are available in the library for administrative use and  students’ access</a:t>
          </a:r>
          <a:endParaRPr lang="en-US" sz="2000" b="1" dirty="0">
            <a:latin typeface="+mn-lt"/>
            <a:cs typeface="Aharoni" pitchFamily="2" charset="-79"/>
          </a:endParaRPr>
        </a:p>
      </dgm:t>
    </dgm:pt>
    <dgm:pt modelId="{B16BED5F-8FDA-4385-BE4B-985BDE676E9B}" type="parTrans" cxnId="{2F8F6D64-83EA-4606-8FFB-2467F01E7B36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D8B9450A-D300-4924-8EDA-83EEF81C3F55}" type="sibTrans" cxnId="{2F8F6D64-83EA-4606-8FFB-2467F01E7B36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56E471D1-6468-4F32-8D27-9BEFE1E68B71}">
      <dgm:prSet custT="1"/>
      <dgm:spPr/>
      <dgm:t>
        <a:bodyPr/>
        <a:lstStyle/>
        <a:p>
          <a:pPr rtl="0"/>
          <a:r>
            <a:rPr lang="en-IN" sz="2000" b="1" dirty="0" smtClean="0">
              <a:latin typeface="+mn-lt"/>
              <a:cs typeface="Aharoni" pitchFamily="2" charset="-79"/>
            </a:rPr>
            <a:t>Institutional Repository (MRPs, Research Papers, Dissertations and Thesis)</a:t>
          </a:r>
          <a:endParaRPr lang="en-US" sz="2000" b="1" dirty="0">
            <a:latin typeface="+mn-lt"/>
            <a:cs typeface="Aharoni" pitchFamily="2" charset="-79"/>
          </a:endParaRPr>
        </a:p>
      </dgm:t>
    </dgm:pt>
    <dgm:pt modelId="{416E8609-00B6-4CB7-A785-ACBA9F5CB008}" type="parTrans" cxnId="{D94D4FE4-49E9-442C-B5F2-EED1FAE3D7EB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A71BBABE-9319-4BB3-8D24-D04161EC3733}" type="sibTrans" cxnId="{D94D4FE4-49E9-442C-B5F2-EED1FAE3D7EB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4C1488D5-66D8-4C60-9540-F33C0C4EB2AD}">
      <dgm:prSet custT="1"/>
      <dgm:spPr/>
      <dgm:t>
        <a:bodyPr/>
        <a:lstStyle/>
        <a:p>
          <a:pPr rtl="0"/>
          <a:r>
            <a:rPr lang="en-IN" sz="2000" b="1" dirty="0" smtClean="0">
              <a:latin typeface="+mn-lt"/>
              <a:cs typeface="Aharoni" pitchFamily="2" charset="-79"/>
            </a:rPr>
            <a:t>e-learning (subscription to various online journals)</a:t>
          </a:r>
          <a:endParaRPr lang="en-US" sz="2000" b="1" dirty="0">
            <a:latin typeface="+mn-lt"/>
            <a:cs typeface="Aharoni" pitchFamily="2" charset="-79"/>
          </a:endParaRPr>
        </a:p>
      </dgm:t>
    </dgm:pt>
    <dgm:pt modelId="{80D35F05-A2E4-4ED0-9EBA-97DB13AC7519}" type="parTrans" cxnId="{E07A2D18-00F9-4CF7-B76F-26F7251C2F9A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0F66F967-C2B6-4E93-9C96-1F27D001B8CE}" type="sibTrans" cxnId="{E07A2D18-00F9-4CF7-B76F-26F7251C2F9A}">
      <dgm:prSet/>
      <dgm:spPr/>
      <dgm:t>
        <a:bodyPr/>
        <a:lstStyle/>
        <a:p>
          <a:endParaRPr lang="en-US" sz="1100" b="1">
            <a:latin typeface="+mn-lt"/>
            <a:cs typeface="Aharoni" pitchFamily="2" charset="-79"/>
          </a:endParaRPr>
        </a:p>
      </dgm:t>
    </dgm:pt>
    <dgm:pt modelId="{255F988E-969C-4C3A-B8EF-EDDFA9AC7D1E}">
      <dgm:prSet custT="1"/>
      <dgm:spPr/>
      <dgm:t>
        <a:bodyPr/>
        <a:lstStyle/>
        <a:p>
          <a:pPr rtl="0"/>
          <a:r>
            <a:rPr lang="en-IN" sz="2000" b="1" dirty="0" smtClean="0">
              <a:latin typeface="+mn-lt"/>
              <a:cs typeface="Aharoni" pitchFamily="2" charset="-79"/>
            </a:rPr>
            <a:t>We  maintain the card system for the students</a:t>
          </a:r>
          <a:endParaRPr lang="en-US" sz="2000" b="1" dirty="0">
            <a:latin typeface="+mn-lt"/>
            <a:cs typeface="Aharoni" pitchFamily="2" charset="-79"/>
          </a:endParaRPr>
        </a:p>
      </dgm:t>
    </dgm:pt>
    <dgm:pt modelId="{00AE717D-656D-47DE-8BDE-EF9033873EAA}" type="parTrans" cxnId="{A3467516-B7E7-4B5D-8179-CEAC7A458F47}">
      <dgm:prSet/>
      <dgm:spPr/>
      <dgm:t>
        <a:bodyPr/>
        <a:lstStyle/>
        <a:p>
          <a:endParaRPr lang="en-US" sz="1200" b="1">
            <a:latin typeface="+mn-lt"/>
          </a:endParaRPr>
        </a:p>
      </dgm:t>
    </dgm:pt>
    <dgm:pt modelId="{0679A9EE-F34E-4588-B04F-D94E0F42E16B}" type="sibTrans" cxnId="{A3467516-B7E7-4B5D-8179-CEAC7A458F47}">
      <dgm:prSet/>
      <dgm:spPr/>
      <dgm:t>
        <a:bodyPr/>
        <a:lstStyle/>
        <a:p>
          <a:endParaRPr lang="en-US" sz="1200" b="1">
            <a:latin typeface="+mn-lt"/>
          </a:endParaRPr>
        </a:p>
      </dgm:t>
    </dgm:pt>
    <dgm:pt modelId="{A3EEF677-E683-41EF-B26C-9A80DC917A96}" type="pres">
      <dgm:prSet presAssocID="{16191FBD-2B0F-4860-A87D-687805590E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968AE-E652-4213-9E20-CF977B1B072E}" type="pres">
      <dgm:prSet presAssocID="{F319B1DD-3257-4BA9-91DB-C99ECBD8BB2E}" presName="parentText" presStyleLbl="node1" presStyleIdx="0" presStyleCnt="11" custScaleY="683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61B78-A6DB-41BE-BFDB-14717133164E}" type="pres">
      <dgm:prSet presAssocID="{F3C368A6-E348-4AA7-B5D3-5064B04FA21B}" presName="spacer" presStyleCnt="0"/>
      <dgm:spPr/>
      <dgm:t>
        <a:bodyPr/>
        <a:lstStyle/>
        <a:p>
          <a:endParaRPr lang="en-US"/>
        </a:p>
      </dgm:t>
    </dgm:pt>
    <dgm:pt modelId="{A3A8EF0A-6AB1-473B-B903-3CE3AC5AA65F}" type="pres">
      <dgm:prSet presAssocID="{E7A5EB07-3075-48A5-AC6E-0E7CEE6BF44F}" presName="parentText" presStyleLbl="node1" presStyleIdx="1" presStyleCnt="11" custScaleY="602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D7AA0-0DEE-41F5-9326-A20F9FE429ED}" type="pres">
      <dgm:prSet presAssocID="{D426A71D-1ABB-4E67-8216-F28D8C062AA8}" presName="spacer" presStyleCnt="0"/>
      <dgm:spPr/>
      <dgm:t>
        <a:bodyPr/>
        <a:lstStyle/>
        <a:p>
          <a:endParaRPr lang="en-US"/>
        </a:p>
      </dgm:t>
    </dgm:pt>
    <dgm:pt modelId="{E1A2FA1B-4AF9-44B0-9EA8-E098A466A5DF}" type="pres">
      <dgm:prSet presAssocID="{87354F55-4D04-4200-969D-F60BBE7D045C}" presName="parentText" presStyleLbl="node1" presStyleIdx="2" presStyleCnt="11" custScaleY="842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6294C-D4F4-414E-82D7-EC36DAD2746E}" type="pres">
      <dgm:prSet presAssocID="{D89AA70E-FB1B-495B-8BE6-1CFCCD8A4CB3}" presName="spacer" presStyleCnt="0"/>
      <dgm:spPr/>
      <dgm:t>
        <a:bodyPr/>
        <a:lstStyle/>
        <a:p>
          <a:endParaRPr lang="en-US"/>
        </a:p>
      </dgm:t>
    </dgm:pt>
    <dgm:pt modelId="{EFAA337D-413F-4E9D-9E2D-2EB8A4B7349F}" type="pres">
      <dgm:prSet presAssocID="{2E432A46-E589-4707-99AE-4751B5AD99D6}" presName="parentText" presStyleLbl="node1" presStyleIdx="3" presStyleCnt="11" custScaleY="796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95640-654C-4FFC-B6BB-B4B3FD47C1AF}" type="pres">
      <dgm:prSet presAssocID="{4D40552B-8FA4-48F8-84D5-9AE0C6111309}" presName="spacer" presStyleCnt="0"/>
      <dgm:spPr/>
      <dgm:t>
        <a:bodyPr/>
        <a:lstStyle/>
        <a:p>
          <a:endParaRPr lang="en-US"/>
        </a:p>
      </dgm:t>
    </dgm:pt>
    <dgm:pt modelId="{2CA7C89C-3C9D-428F-A7E0-FD0BB23BA6C5}" type="pres">
      <dgm:prSet presAssocID="{12A8D676-B386-4BFA-BFC3-A6053CD8F69C}" presName="parentText" presStyleLbl="node1" presStyleIdx="4" presStyleCnt="11" custScaleY="749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DBF19-E43B-40BE-AC9A-B9BBBBF0168E}" type="pres">
      <dgm:prSet presAssocID="{64E569F8-733F-461C-A8EA-B2A7C5E16717}" presName="spacer" presStyleCnt="0"/>
      <dgm:spPr/>
      <dgm:t>
        <a:bodyPr/>
        <a:lstStyle/>
        <a:p>
          <a:endParaRPr lang="en-US"/>
        </a:p>
      </dgm:t>
    </dgm:pt>
    <dgm:pt modelId="{95E8FCD4-8520-4FC5-B841-514FBD653EB9}" type="pres">
      <dgm:prSet presAssocID="{76A1238D-6733-4385-B63F-C1C26EC4756B}" presName="parentText" presStyleLbl="node1" presStyleIdx="5" presStyleCnt="11" custScaleY="65496" custLinFactNeighborY="473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66FE7-D449-4506-BBCB-782A892F6803}" type="pres">
      <dgm:prSet presAssocID="{4D180824-AC19-4233-88BA-26A1D321AF86}" presName="spacer" presStyleCnt="0"/>
      <dgm:spPr/>
      <dgm:t>
        <a:bodyPr/>
        <a:lstStyle/>
        <a:p>
          <a:endParaRPr lang="en-US"/>
        </a:p>
      </dgm:t>
    </dgm:pt>
    <dgm:pt modelId="{EFFF7C38-633A-49A6-8F34-B86E1BCE0DD4}" type="pres">
      <dgm:prSet presAssocID="{CC378B17-CFE6-4494-974F-80441A8FA64A}" presName="parentText" presStyleLbl="node1" presStyleIdx="6" presStyleCnt="11" custScaleY="72382" custLinFactY="200000" custLinFactNeighborY="2941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91486-1B2F-4AA8-B44F-C07BFC560D2F}" type="pres">
      <dgm:prSet presAssocID="{14E11CF7-451C-4324-853B-75BFD32BF3E8}" presName="spacer" presStyleCnt="0"/>
      <dgm:spPr/>
      <dgm:t>
        <a:bodyPr/>
        <a:lstStyle/>
        <a:p>
          <a:endParaRPr lang="en-US"/>
        </a:p>
      </dgm:t>
    </dgm:pt>
    <dgm:pt modelId="{F69DB500-4DB9-494E-8F83-A11035D754EE}" type="pres">
      <dgm:prSet presAssocID="{DF1B3F23-5B78-48E3-B0C2-BF31AEA918C3}" presName="parentText" presStyleLbl="node1" presStyleIdx="7" presStyleCnt="11" custScaleY="71457" custLinFactY="20110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98FED-1C8A-4B79-9425-0C93292D4737}" type="pres">
      <dgm:prSet presAssocID="{D8B9450A-D300-4924-8EDA-83EEF81C3F55}" presName="spacer" presStyleCnt="0"/>
      <dgm:spPr/>
      <dgm:t>
        <a:bodyPr/>
        <a:lstStyle/>
        <a:p>
          <a:endParaRPr lang="en-US"/>
        </a:p>
      </dgm:t>
    </dgm:pt>
    <dgm:pt modelId="{E97425B0-A338-4E3B-B6E2-1332D2DDC304}" type="pres">
      <dgm:prSet presAssocID="{56E471D1-6468-4F32-8D27-9BEFE1E68B71}" presName="parentText" presStyleLbl="node1" presStyleIdx="8" presStyleCnt="11" custScaleY="76685" custLinFactY="-14577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A9A92-91AA-42F8-AF40-97B682EC034D}" type="pres">
      <dgm:prSet presAssocID="{A71BBABE-9319-4BB3-8D24-D04161EC3733}" presName="spacer" presStyleCnt="0"/>
      <dgm:spPr/>
      <dgm:t>
        <a:bodyPr/>
        <a:lstStyle/>
        <a:p>
          <a:endParaRPr lang="en-US"/>
        </a:p>
      </dgm:t>
    </dgm:pt>
    <dgm:pt modelId="{F2CEF1EA-1711-42FC-AEEA-EC26CB5B09DB}" type="pres">
      <dgm:prSet presAssocID="{4C1488D5-66D8-4C60-9540-F33C0C4EB2AD}" presName="parentText" presStyleLbl="node1" presStyleIdx="9" presStyleCnt="11" custScaleY="62821" custLinFactY="-14415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EB0B1-1B9A-4A2E-8A02-DC7CC9387CBA}" type="pres">
      <dgm:prSet presAssocID="{0F66F967-C2B6-4E93-9C96-1F27D001B8CE}" presName="spacer" presStyleCnt="0"/>
      <dgm:spPr/>
      <dgm:t>
        <a:bodyPr/>
        <a:lstStyle/>
        <a:p>
          <a:endParaRPr lang="en-US"/>
        </a:p>
      </dgm:t>
    </dgm:pt>
    <dgm:pt modelId="{19E6E925-89B5-4893-9710-DEDC312999E7}" type="pres">
      <dgm:prSet presAssocID="{255F988E-969C-4C3A-B8EF-EDDFA9AC7D1E}" presName="parentText" presStyleLbl="node1" presStyleIdx="10" presStyleCnt="11" custScaleY="56518" custLinFactY="-13988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99743-A2AA-47E7-8BDC-B371DBEDA8FB}" srcId="{16191FBD-2B0F-4860-A87D-687805590E19}" destId="{12A8D676-B386-4BFA-BFC3-A6053CD8F69C}" srcOrd="4" destOrd="0" parTransId="{95B5F795-3DA2-441C-8762-C617ADFC0343}" sibTransId="{64E569F8-733F-461C-A8EA-B2A7C5E16717}"/>
    <dgm:cxn modelId="{FAA3DD03-A939-46BB-98C3-A756A6F8D782}" type="presOf" srcId="{87354F55-4D04-4200-969D-F60BBE7D045C}" destId="{E1A2FA1B-4AF9-44B0-9EA8-E098A466A5DF}" srcOrd="0" destOrd="0" presId="urn:microsoft.com/office/officeart/2005/8/layout/vList2"/>
    <dgm:cxn modelId="{2F8F6D64-83EA-4606-8FFB-2467F01E7B36}" srcId="{16191FBD-2B0F-4860-A87D-687805590E19}" destId="{DF1B3F23-5B78-48E3-B0C2-BF31AEA918C3}" srcOrd="7" destOrd="0" parTransId="{B16BED5F-8FDA-4385-BE4B-985BDE676E9B}" sibTransId="{D8B9450A-D300-4924-8EDA-83EEF81C3F55}"/>
    <dgm:cxn modelId="{D94D4FE4-49E9-442C-B5F2-EED1FAE3D7EB}" srcId="{16191FBD-2B0F-4860-A87D-687805590E19}" destId="{56E471D1-6468-4F32-8D27-9BEFE1E68B71}" srcOrd="8" destOrd="0" parTransId="{416E8609-00B6-4CB7-A785-ACBA9F5CB008}" sibTransId="{A71BBABE-9319-4BB3-8D24-D04161EC3733}"/>
    <dgm:cxn modelId="{32436216-BFAA-48DD-B43A-D10704D2B051}" srcId="{16191FBD-2B0F-4860-A87D-687805590E19}" destId="{76A1238D-6733-4385-B63F-C1C26EC4756B}" srcOrd="5" destOrd="0" parTransId="{1FD23C53-EA08-4A3E-9AD3-159A9B084953}" sibTransId="{4D180824-AC19-4233-88BA-26A1D321AF86}"/>
    <dgm:cxn modelId="{6764B8B6-FAE3-44B9-BAEE-CAA691A70CB9}" srcId="{16191FBD-2B0F-4860-A87D-687805590E19}" destId="{F319B1DD-3257-4BA9-91DB-C99ECBD8BB2E}" srcOrd="0" destOrd="0" parTransId="{FD4B2294-AB1A-429D-901A-3D864BDBA221}" sibTransId="{F3C368A6-E348-4AA7-B5D3-5064B04FA21B}"/>
    <dgm:cxn modelId="{A3467516-B7E7-4B5D-8179-CEAC7A458F47}" srcId="{16191FBD-2B0F-4860-A87D-687805590E19}" destId="{255F988E-969C-4C3A-B8EF-EDDFA9AC7D1E}" srcOrd="10" destOrd="0" parTransId="{00AE717D-656D-47DE-8BDE-EF9033873EAA}" sibTransId="{0679A9EE-F34E-4588-B04F-D94E0F42E16B}"/>
    <dgm:cxn modelId="{E9E2DAFA-D809-49EC-96FC-ACAB0101890D}" type="presOf" srcId="{56E471D1-6468-4F32-8D27-9BEFE1E68B71}" destId="{E97425B0-A338-4E3B-B6E2-1332D2DDC304}" srcOrd="0" destOrd="0" presId="urn:microsoft.com/office/officeart/2005/8/layout/vList2"/>
    <dgm:cxn modelId="{E07A2D18-00F9-4CF7-B76F-26F7251C2F9A}" srcId="{16191FBD-2B0F-4860-A87D-687805590E19}" destId="{4C1488D5-66D8-4C60-9540-F33C0C4EB2AD}" srcOrd="9" destOrd="0" parTransId="{80D35F05-A2E4-4ED0-9EBA-97DB13AC7519}" sibTransId="{0F66F967-C2B6-4E93-9C96-1F27D001B8CE}"/>
    <dgm:cxn modelId="{1A46FD7A-F35B-420D-8656-D62D527CDE6D}" srcId="{16191FBD-2B0F-4860-A87D-687805590E19}" destId="{E7A5EB07-3075-48A5-AC6E-0E7CEE6BF44F}" srcOrd="1" destOrd="0" parTransId="{69B272B4-B821-4746-A509-405CA55A84BA}" sibTransId="{D426A71D-1ABB-4E67-8216-F28D8C062AA8}"/>
    <dgm:cxn modelId="{3A5AC728-CD44-4E9C-85CE-F23A42DBC5D4}" type="presOf" srcId="{E7A5EB07-3075-48A5-AC6E-0E7CEE6BF44F}" destId="{A3A8EF0A-6AB1-473B-B903-3CE3AC5AA65F}" srcOrd="0" destOrd="0" presId="urn:microsoft.com/office/officeart/2005/8/layout/vList2"/>
    <dgm:cxn modelId="{A94432E9-A351-4BAE-9ECB-36BDBC93D1D0}" type="presOf" srcId="{76A1238D-6733-4385-B63F-C1C26EC4756B}" destId="{95E8FCD4-8520-4FC5-B841-514FBD653EB9}" srcOrd="0" destOrd="0" presId="urn:microsoft.com/office/officeart/2005/8/layout/vList2"/>
    <dgm:cxn modelId="{5233EAAF-9DF6-4416-A6AD-3999051C32B1}" type="presOf" srcId="{DF1B3F23-5B78-48E3-B0C2-BF31AEA918C3}" destId="{F69DB500-4DB9-494E-8F83-A11035D754EE}" srcOrd="0" destOrd="0" presId="urn:microsoft.com/office/officeart/2005/8/layout/vList2"/>
    <dgm:cxn modelId="{E7E1EC5D-780F-4F5E-8855-45B231A8870A}" type="presOf" srcId="{2E432A46-E589-4707-99AE-4751B5AD99D6}" destId="{EFAA337D-413F-4E9D-9E2D-2EB8A4B7349F}" srcOrd="0" destOrd="0" presId="urn:microsoft.com/office/officeart/2005/8/layout/vList2"/>
    <dgm:cxn modelId="{629E7FAB-D521-4F25-B904-1CE59FF78F2E}" type="presOf" srcId="{4C1488D5-66D8-4C60-9540-F33C0C4EB2AD}" destId="{F2CEF1EA-1711-42FC-AEEA-EC26CB5B09DB}" srcOrd="0" destOrd="0" presId="urn:microsoft.com/office/officeart/2005/8/layout/vList2"/>
    <dgm:cxn modelId="{B16F035B-8A42-492C-BC4D-820BA2143AA8}" type="presOf" srcId="{CC378B17-CFE6-4494-974F-80441A8FA64A}" destId="{EFFF7C38-633A-49A6-8F34-B86E1BCE0DD4}" srcOrd="0" destOrd="0" presId="urn:microsoft.com/office/officeart/2005/8/layout/vList2"/>
    <dgm:cxn modelId="{8428120E-564E-477B-A2D0-D2A853A42017}" type="presOf" srcId="{12A8D676-B386-4BFA-BFC3-A6053CD8F69C}" destId="{2CA7C89C-3C9D-428F-A7E0-FD0BB23BA6C5}" srcOrd="0" destOrd="0" presId="urn:microsoft.com/office/officeart/2005/8/layout/vList2"/>
    <dgm:cxn modelId="{CD3A0BC0-D47A-451B-9E63-15577D7C37A3}" srcId="{16191FBD-2B0F-4860-A87D-687805590E19}" destId="{87354F55-4D04-4200-969D-F60BBE7D045C}" srcOrd="2" destOrd="0" parTransId="{07B566C1-2DB3-4D47-A0A3-EB4D0819BCF8}" sibTransId="{D89AA70E-FB1B-495B-8BE6-1CFCCD8A4CB3}"/>
    <dgm:cxn modelId="{DD733CE1-F120-45B2-8C84-5D130B315E28}" type="presOf" srcId="{16191FBD-2B0F-4860-A87D-687805590E19}" destId="{A3EEF677-E683-41EF-B26C-9A80DC917A96}" srcOrd="0" destOrd="0" presId="urn:microsoft.com/office/officeart/2005/8/layout/vList2"/>
    <dgm:cxn modelId="{19A7E3DE-C168-49EE-8126-5D76F747BFA9}" srcId="{16191FBD-2B0F-4860-A87D-687805590E19}" destId="{2E432A46-E589-4707-99AE-4751B5AD99D6}" srcOrd="3" destOrd="0" parTransId="{11DBBDEA-1508-48F4-8E16-9221A6472CAF}" sibTransId="{4D40552B-8FA4-48F8-84D5-9AE0C6111309}"/>
    <dgm:cxn modelId="{D448983C-A2C3-43BC-8069-A6D5E834AA02}" type="presOf" srcId="{255F988E-969C-4C3A-B8EF-EDDFA9AC7D1E}" destId="{19E6E925-89B5-4893-9710-DEDC312999E7}" srcOrd="0" destOrd="0" presId="urn:microsoft.com/office/officeart/2005/8/layout/vList2"/>
    <dgm:cxn modelId="{D39C1084-9FB5-4C94-B4C7-5CE1B5F38EA2}" srcId="{16191FBD-2B0F-4860-A87D-687805590E19}" destId="{CC378B17-CFE6-4494-974F-80441A8FA64A}" srcOrd="6" destOrd="0" parTransId="{0799629F-0231-4FA0-A164-4BEF8084F928}" sibTransId="{14E11CF7-451C-4324-853B-75BFD32BF3E8}"/>
    <dgm:cxn modelId="{D38E7DEE-4E2E-4ED4-91DD-B785A66FF9FD}" type="presOf" srcId="{F319B1DD-3257-4BA9-91DB-C99ECBD8BB2E}" destId="{CB8968AE-E652-4213-9E20-CF977B1B072E}" srcOrd="0" destOrd="0" presId="urn:microsoft.com/office/officeart/2005/8/layout/vList2"/>
    <dgm:cxn modelId="{0F849625-098E-43C5-92DA-8E5B2C2B094D}" type="presParOf" srcId="{A3EEF677-E683-41EF-B26C-9A80DC917A96}" destId="{CB8968AE-E652-4213-9E20-CF977B1B072E}" srcOrd="0" destOrd="0" presId="urn:microsoft.com/office/officeart/2005/8/layout/vList2"/>
    <dgm:cxn modelId="{04AB480D-E5A5-436A-A669-ADF25D7953CD}" type="presParOf" srcId="{A3EEF677-E683-41EF-B26C-9A80DC917A96}" destId="{B6A61B78-A6DB-41BE-BFDB-14717133164E}" srcOrd="1" destOrd="0" presId="urn:microsoft.com/office/officeart/2005/8/layout/vList2"/>
    <dgm:cxn modelId="{E5A63399-4404-44C2-871F-BEDC44E18E80}" type="presParOf" srcId="{A3EEF677-E683-41EF-B26C-9A80DC917A96}" destId="{A3A8EF0A-6AB1-473B-B903-3CE3AC5AA65F}" srcOrd="2" destOrd="0" presId="urn:microsoft.com/office/officeart/2005/8/layout/vList2"/>
    <dgm:cxn modelId="{3966FD33-CB45-4A91-B69B-4C621A4D83A3}" type="presParOf" srcId="{A3EEF677-E683-41EF-B26C-9A80DC917A96}" destId="{CE9D7AA0-0DEE-41F5-9326-A20F9FE429ED}" srcOrd="3" destOrd="0" presId="urn:microsoft.com/office/officeart/2005/8/layout/vList2"/>
    <dgm:cxn modelId="{24C496FB-32F6-402A-A7A0-B6E8193AD668}" type="presParOf" srcId="{A3EEF677-E683-41EF-B26C-9A80DC917A96}" destId="{E1A2FA1B-4AF9-44B0-9EA8-E098A466A5DF}" srcOrd="4" destOrd="0" presId="urn:microsoft.com/office/officeart/2005/8/layout/vList2"/>
    <dgm:cxn modelId="{A6307466-8201-40D6-970C-4EC502150F43}" type="presParOf" srcId="{A3EEF677-E683-41EF-B26C-9A80DC917A96}" destId="{DE56294C-D4F4-414E-82D7-EC36DAD2746E}" srcOrd="5" destOrd="0" presId="urn:microsoft.com/office/officeart/2005/8/layout/vList2"/>
    <dgm:cxn modelId="{92D2A1F7-DD7F-4426-A4CE-58BC7B436550}" type="presParOf" srcId="{A3EEF677-E683-41EF-B26C-9A80DC917A96}" destId="{EFAA337D-413F-4E9D-9E2D-2EB8A4B7349F}" srcOrd="6" destOrd="0" presId="urn:microsoft.com/office/officeart/2005/8/layout/vList2"/>
    <dgm:cxn modelId="{D19EB42E-7485-4180-A0F5-E7111BE3268F}" type="presParOf" srcId="{A3EEF677-E683-41EF-B26C-9A80DC917A96}" destId="{91E95640-654C-4FFC-B6BB-B4B3FD47C1AF}" srcOrd="7" destOrd="0" presId="urn:microsoft.com/office/officeart/2005/8/layout/vList2"/>
    <dgm:cxn modelId="{65B18145-FE42-427D-A326-682613394FD1}" type="presParOf" srcId="{A3EEF677-E683-41EF-B26C-9A80DC917A96}" destId="{2CA7C89C-3C9D-428F-A7E0-FD0BB23BA6C5}" srcOrd="8" destOrd="0" presId="urn:microsoft.com/office/officeart/2005/8/layout/vList2"/>
    <dgm:cxn modelId="{C95CF503-EB50-43AD-86CA-0C0F7A9C07E7}" type="presParOf" srcId="{A3EEF677-E683-41EF-B26C-9A80DC917A96}" destId="{1A8DBF19-E43B-40BE-AC9A-B9BBBBF0168E}" srcOrd="9" destOrd="0" presId="urn:microsoft.com/office/officeart/2005/8/layout/vList2"/>
    <dgm:cxn modelId="{57D2B27B-7787-4CA7-B30A-085C3A05D25A}" type="presParOf" srcId="{A3EEF677-E683-41EF-B26C-9A80DC917A96}" destId="{95E8FCD4-8520-4FC5-B841-514FBD653EB9}" srcOrd="10" destOrd="0" presId="urn:microsoft.com/office/officeart/2005/8/layout/vList2"/>
    <dgm:cxn modelId="{1D226BBA-6426-42AE-8937-33648F666802}" type="presParOf" srcId="{A3EEF677-E683-41EF-B26C-9A80DC917A96}" destId="{87066FE7-D449-4506-BBCB-782A892F6803}" srcOrd="11" destOrd="0" presId="urn:microsoft.com/office/officeart/2005/8/layout/vList2"/>
    <dgm:cxn modelId="{F1CA0175-05BB-4BC3-A711-2AFC559E066A}" type="presParOf" srcId="{A3EEF677-E683-41EF-B26C-9A80DC917A96}" destId="{EFFF7C38-633A-49A6-8F34-B86E1BCE0DD4}" srcOrd="12" destOrd="0" presId="urn:microsoft.com/office/officeart/2005/8/layout/vList2"/>
    <dgm:cxn modelId="{150B5519-87EB-4C06-8473-39F39066D558}" type="presParOf" srcId="{A3EEF677-E683-41EF-B26C-9A80DC917A96}" destId="{47691486-1B2F-4AA8-B44F-C07BFC560D2F}" srcOrd="13" destOrd="0" presId="urn:microsoft.com/office/officeart/2005/8/layout/vList2"/>
    <dgm:cxn modelId="{F05EB0ED-E60F-46A0-AA38-611D993750EB}" type="presParOf" srcId="{A3EEF677-E683-41EF-B26C-9A80DC917A96}" destId="{F69DB500-4DB9-494E-8F83-A11035D754EE}" srcOrd="14" destOrd="0" presId="urn:microsoft.com/office/officeart/2005/8/layout/vList2"/>
    <dgm:cxn modelId="{61BB91C5-54D3-4343-A641-DD0A5AFDBDB4}" type="presParOf" srcId="{A3EEF677-E683-41EF-B26C-9A80DC917A96}" destId="{07F98FED-1C8A-4B79-9425-0C93292D4737}" srcOrd="15" destOrd="0" presId="urn:microsoft.com/office/officeart/2005/8/layout/vList2"/>
    <dgm:cxn modelId="{CF47C628-F7C0-4F64-81D0-EF0CECE0AC8F}" type="presParOf" srcId="{A3EEF677-E683-41EF-B26C-9A80DC917A96}" destId="{E97425B0-A338-4E3B-B6E2-1332D2DDC304}" srcOrd="16" destOrd="0" presId="urn:microsoft.com/office/officeart/2005/8/layout/vList2"/>
    <dgm:cxn modelId="{6FBB75A7-D441-455D-9435-B0C67E8156A7}" type="presParOf" srcId="{A3EEF677-E683-41EF-B26C-9A80DC917A96}" destId="{B32A9A92-91AA-42F8-AF40-97B682EC034D}" srcOrd="17" destOrd="0" presId="urn:microsoft.com/office/officeart/2005/8/layout/vList2"/>
    <dgm:cxn modelId="{A2A15B0A-70F4-4581-B7F2-79D7A252F2E6}" type="presParOf" srcId="{A3EEF677-E683-41EF-B26C-9A80DC917A96}" destId="{F2CEF1EA-1711-42FC-AEEA-EC26CB5B09DB}" srcOrd="18" destOrd="0" presId="urn:microsoft.com/office/officeart/2005/8/layout/vList2"/>
    <dgm:cxn modelId="{45F8C6DE-5D7A-4320-BD11-7F9DA4EB525C}" type="presParOf" srcId="{A3EEF677-E683-41EF-B26C-9A80DC917A96}" destId="{ACBEB0B1-1B9A-4A2E-8A02-DC7CC9387CBA}" srcOrd="19" destOrd="0" presId="urn:microsoft.com/office/officeart/2005/8/layout/vList2"/>
    <dgm:cxn modelId="{60983367-9033-477F-BEA3-BC07A8BF358A}" type="presParOf" srcId="{A3EEF677-E683-41EF-B26C-9A80DC917A96}" destId="{19E6E925-89B5-4893-9710-DEDC312999E7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11849E-DF78-428C-A6A6-F4BADD16FEC2}" type="doc">
      <dgm:prSet loTypeId="urn:microsoft.com/office/officeart/2005/8/layout/hierarchy3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FD8F26E-BCD5-4346-AE44-73C300DA5C87}">
      <dgm:prSet phldrT="[Text]" custT="1"/>
      <dgm:spPr>
        <a:solidFill>
          <a:srgbClr val="162F80"/>
        </a:solidFill>
      </dgm:spPr>
      <dgm:t>
        <a:bodyPr/>
        <a:lstStyle/>
        <a:p>
          <a:r>
            <a:rPr lang="en-IN" sz="4000" b="1" dirty="0" smtClean="0">
              <a:solidFill>
                <a:srgbClr val="1CEE12"/>
              </a:solidFill>
              <a:latin typeface="+mj-lt"/>
              <a:cs typeface="Aharoni" pitchFamily="2" charset="-79"/>
            </a:rPr>
            <a:t>Student’s Participation and Activities </a:t>
          </a:r>
          <a:endParaRPr lang="en-US" sz="4000" b="1" dirty="0">
            <a:solidFill>
              <a:srgbClr val="1CEE12"/>
            </a:solidFill>
            <a:latin typeface="+mj-lt"/>
            <a:cs typeface="Aharoni" pitchFamily="2" charset="-79"/>
          </a:endParaRPr>
        </a:p>
      </dgm:t>
    </dgm:pt>
    <dgm:pt modelId="{E8E6BA26-8626-4699-A40A-67B9BE04337C}" type="parTrans" cxnId="{740F9F52-62AE-4770-974A-46EFC047F351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1BAB506F-CE35-4719-B0CB-BC44170AB4DC}" type="sibTrans" cxnId="{740F9F52-62AE-4770-974A-46EFC047F351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3AAC8F90-BDE0-463D-AF92-3457204CC2BC}">
      <dgm:prSet phldrT="[Text]" custT="1"/>
      <dgm:spPr/>
      <dgm:t>
        <a:bodyPr/>
        <a:lstStyle/>
        <a:p>
          <a:r>
            <a:rPr lang="en-US" sz="2800" b="1" dirty="0" smtClean="0">
              <a:latin typeface="Aharoni" pitchFamily="2" charset="-79"/>
              <a:cs typeface="Aharoni" pitchFamily="2" charset="-79"/>
            </a:rPr>
            <a:t>COLORS: ANNUAL MANAGEMENT FESTIVAL </a:t>
          </a:r>
          <a:endParaRPr lang="en-US" sz="2800" b="1" dirty="0">
            <a:latin typeface="Aharoni" pitchFamily="2" charset="-79"/>
            <a:cs typeface="Aharoni" pitchFamily="2" charset="-79"/>
          </a:endParaRPr>
        </a:p>
      </dgm:t>
    </dgm:pt>
    <dgm:pt modelId="{4B48BBB2-81FC-45D7-9F0A-881021A4D979}" type="parTrans" cxnId="{BB90B4AB-DB30-4566-8C8C-AB6A010859CD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A6E0DB03-4B7A-4564-A067-8745EDBAB16F}" type="sibTrans" cxnId="{BB90B4AB-DB30-4566-8C8C-AB6A010859CD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C15A7F8E-6B27-4CDE-87E3-D0EF25627F07}">
      <dgm:prSet phldrT="[Text]" custT="1"/>
      <dgm:spPr/>
      <dgm:t>
        <a:bodyPr/>
        <a:lstStyle/>
        <a:p>
          <a:r>
            <a:rPr lang="en-US" sz="2800" b="1" dirty="0" smtClean="0">
              <a:latin typeface="Aharoni" pitchFamily="2" charset="-79"/>
              <a:cs typeface="Aharoni" pitchFamily="2" charset="-79"/>
            </a:rPr>
            <a:t>SPANDAN: ANNUAL SPORTS MEET </a:t>
          </a:r>
          <a:endParaRPr lang="en-US" sz="2800" b="1" dirty="0">
            <a:latin typeface="Aharoni" pitchFamily="2" charset="-79"/>
            <a:cs typeface="Aharoni" pitchFamily="2" charset="-79"/>
          </a:endParaRPr>
        </a:p>
      </dgm:t>
    </dgm:pt>
    <dgm:pt modelId="{BCF243AB-D12D-4A0B-A124-C17B058E68E6}" type="parTrans" cxnId="{C29A209D-B7BB-4192-8C55-0CA96B90A83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CE5EECBD-BBEA-4A51-84C3-5C7A9AF49222}" type="sibTrans" cxnId="{C29A209D-B7BB-4192-8C55-0CA96B90A834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B75AAB40-D263-4B65-864B-ECA9827E2665}">
      <dgm:prSet phldrT="[Text]" custT="1"/>
      <dgm:spPr/>
      <dgm:t>
        <a:bodyPr/>
        <a:lstStyle/>
        <a:p>
          <a:r>
            <a:rPr lang="en-US" sz="2800" b="1" dirty="0" smtClean="0">
              <a:latin typeface="Aharoni" pitchFamily="2" charset="-79"/>
              <a:cs typeface="Aharoni" pitchFamily="2" charset="-79"/>
            </a:rPr>
            <a:t>PLACEMENTS AND INDUSTRY VISITS</a:t>
          </a:r>
          <a:endParaRPr lang="en-US" sz="2800" b="1" dirty="0">
            <a:latin typeface="Aharoni" pitchFamily="2" charset="-79"/>
            <a:cs typeface="Aharoni" pitchFamily="2" charset="-79"/>
          </a:endParaRPr>
        </a:p>
      </dgm:t>
    </dgm:pt>
    <dgm:pt modelId="{9FF89200-F15F-4C84-91EC-657B1EED39F3}" type="parTrans" cxnId="{BF565C54-FBAC-4B56-AFD0-C5997450CDA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B39293BF-9201-4213-9AA8-79229FEEE6FD}" type="sibTrans" cxnId="{BF565C54-FBAC-4B56-AFD0-C5997450CDA3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74801967-AF15-464D-AE71-9967F81EC3BE}">
      <dgm:prSet phldrT="[Text]" custT="1"/>
      <dgm:spPr/>
      <dgm:t>
        <a:bodyPr/>
        <a:lstStyle/>
        <a:p>
          <a:r>
            <a:rPr lang="en-US" sz="2800" b="1" dirty="0" smtClean="0">
              <a:latin typeface="Aharoni" pitchFamily="2" charset="-79"/>
              <a:cs typeface="Aharoni" pitchFamily="2" charset="-79"/>
            </a:rPr>
            <a:t>ALLUMNI MEET</a:t>
          </a:r>
          <a:endParaRPr lang="en-US" sz="2800" b="1" dirty="0">
            <a:latin typeface="Aharoni" pitchFamily="2" charset="-79"/>
            <a:cs typeface="Aharoni" pitchFamily="2" charset="-79"/>
          </a:endParaRPr>
        </a:p>
      </dgm:t>
    </dgm:pt>
    <dgm:pt modelId="{239D426E-63B1-494F-AF1A-3E3D5210BAAE}" type="parTrans" cxnId="{6245DEB0-3017-433A-8C10-7ACF4EE44CC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8A5C45A2-27D7-4BDC-964C-41C51F0083D7}" type="sibTrans" cxnId="{6245DEB0-3017-433A-8C10-7ACF4EE44CC4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701CA5A3-871C-4144-9B83-4AE1C6E39B38}">
      <dgm:prSet custT="1"/>
      <dgm:spPr/>
      <dgm:t>
        <a:bodyPr/>
        <a:lstStyle/>
        <a:p>
          <a:r>
            <a:rPr lang="en-US" sz="2800" dirty="0" smtClean="0">
              <a:latin typeface="Aharoni" pitchFamily="2" charset="-79"/>
              <a:cs typeface="Aharoni" pitchFamily="2" charset="-79"/>
            </a:rPr>
            <a:t>WORKSHOPS, SEMINARS, GD&amp;PI</a:t>
          </a:r>
          <a:endParaRPr lang="en-US" sz="2800" dirty="0">
            <a:latin typeface="Aharoni" pitchFamily="2" charset="-79"/>
            <a:cs typeface="Aharoni" pitchFamily="2" charset="-79"/>
          </a:endParaRPr>
        </a:p>
      </dgm:t>
    </dgm:pt>
    <dgm:pt modelId="{D02CF13D-BF31-462E-B5A6-C73BBD490DD7}" type="parTrans" cxnId="{775D402E-7A21-472F-B5B3-7801B4D8E50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F3C46B9D-7ED9-4D15-800D-8883C7A5B603}" type="sibTrans" cxnId="{775D402E-7A21-472F-B5B3-7801B4D8E507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66EEF1D6-C020-47CC-971E-8042CAD5F001}" type="pres">
      <dgm:prSet presAssocID="{3511849E-DF78-428C-A6A6-F4BADD16FE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F0D124-9DDF-468A-9B36-82A602260203}" type="pres">
      <dgm:prSet presAssocID="{7FD8F26E-BCD5-4346-AE44-73C300DA5C87}" presName="root" presStyleCnt="0"/>
      <dgm:spPr/>
    </dgm:pt>
    <dgm:pt modelId="{DF9C2073-0C35-4F50-93C4-BD29B2B60CF8}" type="pres">
      <dgm:prSet presAssocID="{7FD8F26E-BCD5-4346-AE44-73C300DA5C87}" presName="rootComposite" presStyleCnt="0"/>
      <dgm:spPr/>
    </dgm:pt>
    <dgm:pt modelId="{8AC0A557-99EB-44FA-953A-92990DA1E6A8}" type="pres">
      <dgm:prSet presAssocID="{7FD8F26E-BCD5-4346-AE44-73C300DA5C87}" presName="rootText" presStyleLbl="node1" presStyleIdx="0" presStyleCnt="1" custScaleX="520249"/>
      <dgm:spPr/>
      <dgm:t>
        <a:bodyPr/>
        <a:lstStyle/>
        <a:p>
          <a:endParaRPr lang="en-US"/>
        </a:p>
      </dgm:t>
    </dgm:pt>
    <dgm:pt modelId="{5F193F82-4DFC-47E2-B061-87190DD7D2EC}" type="pres">
      <dgm:prSet presAssocID="{7FD8F26E-BCD5-4346-AE44-73C300DA5C87}" presName="rootConnector" presStyleLbl="node1" presStyleIdx="0" presStyleCnt="1"/>
      <dgm:spPr/>
      <dgm:t>
        <a:bodyPr/>
        <a:lstStyle/>
        <a:p>
          <a:endParaRPr lang="en-US"/>
        </a:p>
      </dgm:t>
    </dgm:pt>
    <dgm:pt modelId="{03990485-0723-4C31-BF21-BE5916FCA2FF}" type="pres">
      <dgm:prSet presAssocID="{7FD8F26E-BCD5-4346-AE44-73C300DA5C87}" presName="childShape" presStyleCnt="0"/>
      <dgm:spPr/>
    </dgm:pt>
    <dgm:pt modelId="{6B6737FC-7880-4E70-A630-6F81BCC544F4}" type="pres">
      <dgm:prSet presAssocID="{4B48BBB2-81FC-45D7-9F0A-881021A4D97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C02CF0E-0740-44AA-9227-3E14E26DC452}" type="pres">
      <dgm:prSet presAssocID="{3AAC8F90-BDE0-463D-AF92-3457204CC2BC}" presName="childText" presStyleLbl="bgAcc1" presStyleIdx="0" presStyleCnt="5" custScaleX="491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81BD4-1BFB-4682-8AA2-8CEDF6B97825}" type="pres">
      <dgm:prSet presAssocID="{BCF243AB-D12D-4A0B-A124-C17B058E68E6}" presName="Name13" presStyleLbl="parChTrans1D2" presStyleIdx="1" presStyleCnt="5"/>
      <dgm:spPr/>
      <dgm:t>
        <a:bodyPr/>
        <a:lstStyle/>
        <a:p>
          <a:endParaRPr lang="en-US"/>
        </a:p>
      </dgm:t>
    </dgm:pt>
    <dgm:pt modelId="{7DA8AB7A-CD74-4517-9A6C-C96B28A6820B}" type="pres">
      <dgm:prSet presAssocID="{C15A7F8E-6B27-4CDE-87E3-D0EF25627F07}" presName="childText" presStyleLbl="bgAcc1" presStyleIdx="1" presStyleCnt="5" custScaleX="49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257F8-067F-4067-83DB-69E80A0004A2}" type="pres">
      <dgm:prSet presAssocID="{9FF89200-F15F-4C84-91EC-657B1EED39F3}" presName="Name13" presStyleLbl="parChTrans1D2" presStyleIdx="2" presStyleCnt="5"/>
      <dgm:spPr/>
      <dgm:t>
        <a:bodyPr/>
        <a:lstStyle/>
        <a:p>
          <a:endParaRPr lang="en-US"/>
        </a:p>
      </dgm:t>
    </dgm:pt>
    <dgm:pt modelId="{0B740484-81B0-4CCE-BB1B-A07D01321033}" type="pres">
      <dgm:prSet presAssocID="{B75AAB40-D263-4B65-864B-ECA9827E2665}" presName="childText" presStyleLbl="bgAcc1" presStyleIdx="2" presStyleCnt="5" custScaleX="487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9F325-0CF9-476F-80B4-B0A280892FEA}" type="pres">
      <dgm:prSet presAssocID="{239D426E-63B1-494F-AF1A-3E3D5210BAAE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8AA17A5-9004-42D8-B81B-12403612FBB8}" type="pres">
      <dgm:prSet presAssocID="{74801967-AF15-464D-AE71-9967F81EC3BE}" presName="childText" presStyleLbl="bgAcc1" presStyleIdx="3" presStyleCnt="5" custScaleX="486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09166-8D3A-4B5E-B92A-7BE22F7BFEEF}" type="pres">
      <dgm:prSet presAssocID="{D02CF13D-BF31-462E-B5A6-C73BBD490DD7}" presName="Name13" presStyleLbl="parChTrans1D2" presStyleIdx="4" presStyleCnt="5"/>
      <dgm:spPr/>
      <dgm:t>
        <a:bodyPr/>
        <a:lstStyle/>
        <a:p>
          <a:endParaRPr lang="en-US"/>
        </a:p>
      </dgm:t>
    </dgm:pt>
    <dgm:pt modelId="{6125E320-80A5-4E80-889C-F3B70EA975A1}" type="pres">
      <dgm:prSet presAssocID="{701CA5A3-871C-4144-9B83-4AE1C6E39B38}" presName="childText" presStyleLbl="bgAcc1" presStyleIdx="4" presStyleCnt="5" custScaleX="491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D402E-7A21-472F-B5B3-7801B4D8E507}" srcId="{7FD8F26E-BCD5-4346-AE44-73C300DA5C87}" destId="{701CA5A3-871C-4144-9B83-4AE1C6E39B38}" srcOrd="4" destOrd="0" parTransId="{D02CF13D-BF31-462E-B5A6-C73BBD490DD7}" sibTransId="{F3C46B9D-7ED9-4D15-800D-8883C7A5B603}"/>
    <dgm:cxn modelId="{92DD29CF-8515-4B85-B967-C6E8D7A1527B}" type="presOf" srcId="{4B48BBB2-81FC-45D7-9F0A-881021A4D979}" destId="{6B6737FC-7880-4E70-A630-6F81BCC544F4}" srcOrd="0" destOrd="0" presId="urn:microsoft.com/office/officeart/2005/8/layout/hierarchy3"/>
    <dgm:cxn modelId="{89425436-0445-48FA-BD95-15F2049232B9}" type="presOf" srcId="{239D426E-63B1-494F-AF1A-3E3D5210BAAE}" destId="{4DA9F325-0CF9-476F-80B4-B0A280892FEA}" srcOrd="0" destOrd="0" presId="urn:microsoft.com/office/officeart/2005/8/layout/hierarchy3"/>
    <dgm:cxn modelId="{273CB941-9427-483E-8A3D-0DAC1679F794}" type="presOf" srcId="{D02CF13D-BF31-462E-B5A6-C73BBD490DD7}" destId="{3E809166-8D3A-4B5E-B92A-7BE22F7BFEEF}" srcOrd="0" destOrd="0" presId="urn:microsoft.com/office/officeart/2005/8/layout/hierarchy3"/>
    <dgm:cxn modelId="{BB90B4AB-DB30-4566-8C8C-AB6A010859CD}" srcId="{7FD8F26E-BCD5-4346-AE44-73C300DA5C87}" destId="{3AAC8F90-BDE0-463D-AF92-3457204CC2BC}" srcOrd="0" destOrd="0" parTransId="{4B48BBB2-81FC-45D7-9F0A-881021A4D979}" sibTransId="{A6E0DB03-4B7A-4564-A067-8745EDBAB16F}"/>
    <dgm:cxn modelId="{5C1CB9F4-9D2C-47E4-AF20-A8B4D42013A8}" type="presOf" srcId="{C15A7F8E-6B27-4CDE-87E3-D0EF25627F07}" destId="{7DA8AB7A-CD74-4517-9A6C-C96B28A6820B}" srcOrd="0" destOrd="0" presId="urn:microsoft.com/office/officeart/2005/8/layout/hierarchy3"/>
    <dgm:cxn modelId="{15B1AB98-5F5C-4DD4-BD9B-5A304BD70605}" type="presOf" srcId="{3511849E-DF78-428C-A6A6-F4BADD16FEC2}" destId="{66EEF1D6-C020-47CC-971E-8042CAD5F001}" srcOrd="0" destOrd="0" presId="urn:microsoft.com/office/officeart/2005/8/layout/hierarchy3"/>
    <dgm:cxn modelId="{2ED9973E-3317-4537-8573-57246A89BEC2}" type="presOf" srcId="{9FF89200-F15F-4C84-91EC-657B1EED39F3}" destId="{88D257F8-067F-4067-83DB-69E80A0004A2}" srcOrd="0" destOrd="0" presId="urn:microsoft.com/office/officeart/2005/8/layout/hierarchy3"/>
    <dgm:cxn modelId="{A84840EE-DA44-44F1-BFC6-A7DDCAA4C7C9}" type="presOf" srcId="{7FD8F26E-BCD5-4346-AE44-73C300DA5C87}" destId="{5F193F82-4DFC-47E2-B061-87190DD7D2EC}" srcOrd="1" destOrd="0" presId="urn:microsoft.com/office/officeart/2005/8/layout/hierarchy3"/>
    <dgm:cxn modelId="{BEE6B493-64BE-4E1A-ADFA-23C2E89E0946}" type="presOf" srcId="{701CA5A3-871C-4144-9B83-4AE1C6E39B38}" destId="{6125E320-80A5-4E80-889C-F3B70EA975A1}" srcOrd="0" destOrd="0" presId="urn:microsoft.com/office/officeart/2005/8/layout/hierarchy3"/>
    <dgm:cxn modelId="{740F9F52-62AE-4770-974A-46EFC047F351}" srcId="{3511849E-DF78-428C-A6A6-F4BADD16FEC2}" destId="{7FD8F26E-BCD5-4346-AE44-73C300DA5C87}" srcOrd="0" destOrd="0" parTransId="{E8E6BA26-8626-4699-A40A-67B9BE04337C}" sibTransId="{1BAB506F-CE35-4719-B0CB-BC44170AB4DC}"/>
    <dgm:cxn modelId="{6D1B1AF2-B13C-4701-8E11-D2426054E6F7}" type="presOf" srcId="{B75AAB40-D263-4B65-864B-ECA9827E2665}" destId="{0B740484-81B0-4CCE-BB1B-A07D01321033}" srcOrd="0" destOrd="0" presId="urn:microsoft.com/office/officeart/2005/8/layout/hierarchy3"/>
    <dgm:cxn modelId="{5204A612-69BC-4E17-A918-DE8669C47A87}" type="presOf" srcId="{7FD8F26E-BCD5-4346-AE44-73C300DA5C87}" destId="{8AC0A557-99EB-44FA-953A-92990DA1E6A8}" srcOrd="0" destOrd="0" presId="urn:microsoft.com/office/officeart/2005/8/layout/hierarchy3"/>
    <dgm:cxn modelId="{05C356D4-7AD2-4536-87D1-20446E1820C8}" type="presOf" srcId="{74801967-AF15-464D-AE71-9967F81EC3BE}" destId="{48AA17A5-9004-42D8-B81B-12403612FBB8}" srcOrd="0" destOrd="0" presId="urn:microsoft.com/office/officeart/2005/8/layout/hierarchy3"/>
    <dgm:cxn modelId="{EA7A5C8B-0FF2-4F90-888A-23B5259BBD77}" type="presOf" srcId="{BCF243AB-D12D-4A0B-A124-C17B058E68E6}" destId="{72A81BD4-1BFB-4682-8AA2-8CEDF6B97825}" srcOrd="0" destOrd="0" presId="urn:microsoft.com/office/officeart/2005/8/layout/hierarchy3"/>
    <dgm:cxn modelId="{BF565C54-FBAC-4B56-AFD0-C5997450CDA3}" srcId="{7FD8F26E-BCD5-4346-AE44-73C300DA5C87}" destId="{B75AAB40-D263-4B65-864B-ECA9827E2665}" srcOrd="2" destOrd="0" parTransId="{9FF89200-F15F-4C84-91EC-657B1EED39F3}" sibTransId="{B39293BF-9201-4213-9AA8-79229FEEE6FD}"/>
    <dgm:cxn modelId="{D6A30421-F7AC-4876-A975-98138F7C8659}" type="presOf" srcId="{3AAC8F90-BDE0-463D-AF92-3457204CC2BC}" destId="{EC02CF0E-0740-44AA-9227-3E14E26DC452}" srcOrd="0" destOrd="0" presId="urn:microsoft.com/office/officeart/2005/8/layout/hierarchy3"/>
    <dgm:cxn modelId="{C29A209D-B7BB-4192-8C55-0CA96B90A834}" srcId="{7FD8F26E-BCD5-4346-AE44-73C300DA5C87}" destId="{C15A7F8E-6B27-4CDE-87E3-D0EF25627F07}" srcOrd="1" destOrd="0" parTransId="{BCF243AB-D12D-4A0B-A124-C17B058E68E6}" sibTransId="{CE5EECBD-BBEA-4A51-84C3-5C7A9AF49222}"/>
    <dgm:cxn modelId="{6245DEB0-3017-433A-8C10-7ACF4EE44CC4}" srcId="{7FD8F26E-BCD5-4346-AE44-73C300DA5C87}" destId="{74801967-AF15-464D-AE71-9967F81EC3BE}" srcOrd="3" destOrd="0" parTransId="{239D426E-63B1-494F-AF1A-3E3D5210BAAE}" sibTransId="{8A5C45A2-27D7-4BDC-964C-41C51F0083D7}"/>
    <dgm:cxn modelId="{0998E33B-BC10-49ED-9A3E-6B87C1DFC7CE}" type="presParOf" srcId="{66EEF1D6-C020-47CC-971E-8042CAD5F001}" destId="{2BF0D124-9DDF-468A-9B36-82A602260203}" srcOrd="0" destOrd="0" presId="urn:microsoft.com/office/officeart/2005/8/layout/hierarchy3"/>
    <dgm:cxn modelId="{46223BBE-87B4-4BF8-8C33-8569F06340C5}" type="presParOf" srcId="{2BF0D124-9DDF-468A-9B36-82A602260203}" destId="{DF9C2073-0C35-4F50-93C4-BD29B2B60CF8}" srcOrd="0" destOrd="0" presId="urn:microsoft.com/office/officeart/2005/8/layout/hierarchy3"/>
    <dgm:cxn modelId="{D8642744-172A-417E-BFED-4270EC005632}" type="presParOf" srcId="{DF9C2073-0C35-4F50-93C4-BD29B2B60CF8}" destId="{8AC0A557-99EB-44FA-953A-92990DA1E6A8}" srcOrd="0" destOrd="0" presId="urn:microsoft.com/office/officeart/2005/8/layout/hierarchy3"/>
    <dgm:cxn modelId="{5AD6344A-3DFC-49EB-B6AD-15869E78E742}" type="presParOf" srcId="{DF9C2073-0C35-4F50-93C4-BD29B2B60CF8}" destId="{5F193F82-4DFC-47E2-B061-87190DD7D2EC}" srcOrd="1" destOrd="0" presId="urn:microsoft.com/office/officeart/2005/8/layout/hierarchy3"/>
    <dgm:cxn modelId="{ED34CDB4-A25E-46DA-BCC1-2F508CF092E5}" type="presParOf" srcId="{2BF0D124-9DDF-468A-9B36-82A602260203}" destId="{03990485-0723-4C31-BF21-BE5916FCA2FF}" srcOrd="1" destOrd="0" presId="urn:microsoft.com/office/officeart/2005/8/layout/hierarchy3"/>
    <dgm:cxn modelId="{EDF046B9-3B03-4FD5-9189-C4B1BAA83AB9}" type="presParOf" srcId="{03990485-0723-4C31-BF21-BE5916FCA2FF}" destId="{6B6737FC-7880-4E70-A630-6F81BCC544F4}" srcOrd="0" destOrd="0" presId="urn:microsoft.com/office/officeart/2005/8/layout/hierarchy3"/>
    <dgm:cxn modelId="{3F9F69CE-207B-4D5D-AE99-715E0A5F4D5E}" type="presParOf" srcId="{03990485-0723-4C31-BF21-BE5916FCA2FF}" destId="{EC02CF0E-0740-44AA-9227-3E14E26DC452}" srcOrd="1" destOrd="0" presId="urn:microsoft.com/office/officeart/2005/8/layout/hierarchy3"/>
    <dgm:cxn modelId="{89771F8A-A2AF-4B30-8F0A-2DB2947C32D5}" type="presParOf" srcId="{03990485-0723-4C31-BF21-BE5916FCA2FF}" destId="{72A81BD4-1BFB-4682-8AA2-8CEDF6B97825}" srcOrd="2" destOrd="0" presId="urn:microsoft.com/office/officeart/2005/8/layout/hierarchy3"/>
    <dgm:cxn modelId="{614D39C3-33EB-4DEA-ACEB-AA82171C1D36}" type="presParOf" srcId="{03990485-0723-4C31-BF21-BE5916FCA2FF}" destId="{7DA8AB7A-CD74-4517-9A6C-C96B28A6820B}" srcOrd="3" destOrd="0" presId="urn:microsoft.com/office/officeart/2005/8/layout/hierarchy3"/>
    <dgm:cxn modelId="{5336C5BE-51BE-4278-B6DA-57175728E295}" type="presParOf" srcId="{03990485-0723-4C31-BF21-BE5916FCA2FF}" destId="{88D257F8-067F-4067-83DB-69E80A0004A2}" srcOrd="4" destOrd="0" presId="urn:microsoft.com/office/officeart/2005/8/layout/hierarchy3"/>
    <dgm:cxn modelId="{ACD85BB1-F96C-447E-9342-80FB1F5DE297}" type="presParOf" srcId="{03990485-0723-4C31-BF21-BE5916FCA2FF}" destId="{0B740484-81B0-4CCE-BB1B-A07D01321033}" srcOrd="5" destOrd="0" presId="urn:microsoft.com/office/officeart/2005/8/layout/hierarchy3"/>
    <dgm:cxn modelId="{CC783DCA-4E0E-4FEB-8F83-4D9DBC662E1A}" type="presParOf" srcId="{03990485-0723-4C31-BF21-BE5916FCA2FF}" destId="{4DA9F325-0CF9-476F-80B4-B0A280892FEA}" srcOrd="6" destOrd="0" presId="urn:microsoft.com/office/officeart/2005/8/layout/hierarchy3"/>
    <dgm:cxn modelId="{3925B1CB-FB90-40BD-A097-39ACE3984315}" type="presParOf" srcId="{03990485-0723-4C31-BF21-BE5916FCA2FF}" destId="{48AA17A5-9004-42D8-B81B-12403612FBB8}" srcOrd="7" destOrd="0" presId="urn:microsoft.com/office/officeart/2005/8/layout/hierarchy3"/>
    <dgm:cxn modelId="{CDEA0692-2525-419D-A8D4-09116608159F}" type="presParOf" srcId="{03990485-0723-4C31-BF21-BE5916FCA2FF}" destId="{3E809166-8D3A-4B5E-B92A-7BE22F7BFEEF}" srcOrd="8" destOrd="0" presId="urn:microsoft.com/office/officeart/2005/8/layout/hierarchy3"/>
    <dgm:cxn modelId="{07C23CC0-3BD9-4FD1-8473-297D3B22A907}" type="presParOf" srcId="{03990485-0723-4C31-BF21-BE5916FCA2FF}" destId="{6125E320-80A5-4E80-889C-F3B70EA975A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11849E-DF78-428C-A6A6-F4BADD16FEC2}" type="doc">
      <dgm:prSet loTypeId="urn:microsoft.com/office/officeart/2005/8/layout/hierarchy3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FD8F26E-BCD5-4346-AE44-73C300DA5C87}">
      <dgm:prSet phldrT="[Text]" custT="1"/>
      <dgm:spPr>
        <a:solidFill>
          <a:srgbClr val="162F80"/>
        </a:solidFill>
      </dgm:spPr>
      <dgm:t>
        <a:bodyPr/>
        <a:lstStyle/>
        <a:p>
          <a:r>
            <a:rPr lang="en-IN" sz="4800" b="1" dirty="0" smtClean="0">
              <a:solidFill>
                <a:srgbClr val="1CEE12"/>
              </a:solidFill>
              <a:latin typeface="+mj-lt"/>
              <a:cs typeface="Aharoni" pitchFamily="2" charset="-79"/>
            </a:rPr>
            <a:t>Plans Envisioned </a:t>
          </a:r>
          <a:endParaRPr lang="en-US" sz="4800" b="1" dirty="0">
            <a:solidFill>
              <a:srgbClr val="1CEE12"/>
            </a:solidFill>
            <a:latin typeface="+mj-lt"/>
            <a:cs typeface="Aharoni" pitchFamily="2" charset="-79"/>
          </a:endParaRPr>
        </a:p>
      </dgm:t>
    </dgm:pt>
    <dgm:pt modelId="{E8E6BA26-8626-4699-A40A-67B9BE04337C}" type="parTrans" cxnId="{740F9F52-62AE-4770-974A-46EFC047F351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1BAB506F-CE35-4719-B0CB-BC44170AB4DC}" type="sibTrans" cxnId="{740F9F52-62AE-4770-974A-46EFC047F351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3AAC8F90-BDE0-463D-AF92-3457204CC2BC}">
      <dgm:prSet phldrT="[Text]" custT="1"/>
      <dgm:spPr/>
      <dgm:t>
        <a:bodyPr/>
        <a:lstStyle/>
        <a:p>
          <a:r>
            <a:rPr lang="en-US" sz="3200" b="1" dirty="0" smtClean="0">
              <a:latin typeface="Aharoni" pitchFamily="2" charset="-79"/>
              <a:cs typeface="Aharoni" pitchFamily="2" charset="-79"/>
            </a:rPr>
            <a:t>Webinars</a:t>
          </a:r>
          <a:endParaRPr lang="en-US" sz="3200" b="1" dirty="0">
            <a:latin typeface="Aharoni" pitchFamily="2" charset="-79"/>
            <a:cs typeface="Aharoni" pitchFamily="2" charset="-79"/>
          </a:endParaRPr>
        </a:p>
      </dgm:t>
    </dgm:pt>
    <dgm:pt modelId="{4B48BBB2-81FC-45D7-9F0A-881021A4D979}" type="parTrans" cxnId="{BB90B4AB-DB30-4566-8C8C-AB6A010859CD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A6E0DB03-4B7A-4564-A067-8745EDBAB16F}" type="sibTrans" cxnId="{BB90B4AB-DB30-4566-8C8C-AB6A010859CD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C15A7F8E-6B27-4CDE-87E3-D0EF25627F07}">
      <dgm:prSet phldrT="[Text]" custT="1"/>
      <dgm:spPr/>
      <dgm:t>
        <a:bodyPr/>
        <a:lstStyle/>
        <a:p>
          <a:r>
            <a:rPr lang="en-US" sz="3200" b="1" dirty="0" smtClean="0">
              <a:latin typeface="Aharoni" pitchFamily="2" charset="-79"/>
              <a:cs typeface="Aharoni" pitchFamily="2" charset="-79"/>
            </a:rPr>
            <a:t>Foreign Collaboration</a:t>
          </a:r>
          <a:endParaRPr lang="en-US" sz="3200" b="1" dirty="0">
            <a:latin typeface="Aharoni" pitchFamily="2" charset="-79"/>
            <a:cs typeface="Aharoni" pitchFamily="2" charset="-79"/>
          </a:endParaRPr>
        </a:p>
      </dgm:t>
    </dgm:pt>
    <dgm:pt modelId="{BCF243AB-D12D-4A0B-A124-C17B058E68E6}" type="parTrans" cxnId="{C29A209D-B7BB-4192-8C55-0CA96B90A834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CE5EECBD-BBEA-4A51-84C3-5C7A9AF49222}" type="sibTrans" cxnId="{C29A209D-B7BB-4192-8C55-0CA96B90A834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B75AAB40-D263-4B65-864B-ECA9827E2665}">
      <dgm:prSet phldrT="[Text]" custT="1"/>
      <dgm:spPr/>
      <dgm:t>
        <a:bodyPr/>
        <a:lstStyle/>
        <a:p>
          <a:r>
            <a:rPr lang="en-US" sz="3200" b="1" dirty="0" smtClean="0">
              <a:latin typeface="Aharoni" pitchFamily="2" charset="-79"/>
              <a:cs typeface="Aharoni" pitchFamily="2" charset="-79"/>
            </a:rPr>
            <a:t>Virtual Classroom</a:t>
          </a:r>
          <a:endParaRPr lang="en-US" sz="3200" b="1" dirty="0">
            <a:latin typeface="Aharoni" pitchFamily="2" charset="-79"/>
            <a:cs typeface="Aharoni" pitchFamily="2" charset="-79"/>
          </a:endParaRPr>
        </a:p>
      </dgm:t>
    </dgm:pt>
    <dgm:pt modelId="{9FF89200-F15F-4C84-91EC-657B1EED39F3}" type="parTrans" cxnId="{BF565C54-FBAC-4B56-AFD0-C5997450CDA3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B39293BF-9201-4213-9AA8-79229FEEE6FD}" type="sibTrans" cxnId="{BF565C54-FBAC-4B56-AFD0-C5997450CDA3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74801967-AF15-464D-AE71-9967F81EC3BE}">
      <dgm:prSet phldrT="[Text]" custT="1"/>
      <dgm:spPr/>
      <dgm:t>
        <a:bodyPr/>
        <a:lstStyle/>
        <a:p>
          <a:r>
            <a:rPr lang="en-US" sz="3200" b="1" dirty="0" smtClean="0">
              <a:latin typeface="Aharoni" pitchFamily="2" charset="-79"/>
              <a:cs typeface="Aharoni" pitchFamily="2" charset="-79"/>
            </a:rPr>
            <a:t>E-library</a:t>
          </a:r>
          <a:endParaRPr lang="en-US" sz="3200" b="1" dirty="0">
            <a:latin typeface="Aharoni" pitchFamily="2" charset="-79"/>
            <a:cs typeface="Aharoni" pitchFamily="2" charset="-79"/>
          </a:endParaRPr>
        </a:p>
      </dgm:t>
    </dgm:pt>
    <dgm:pt modelId="{239D426E-63B1-494F-AF1A-3E3D5210BAAE}" type="parTrans" cxnId="{6245DEB0-3017-433A-8C10-7ACF4EE44CC4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8A5C45A2-27D7-4BDC-964C-41C51F0083D7}" type="sibTrans" cxnId="{6245DEB0-3017-433A-8C10-7ACF4EE44CC4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701CA5A3-871C-4144-9B83-4AE1C6E39B38}">
      <dgm:prSet custT="1"/>
      <dgm:spPr/>
      <dgm:t>
        <a:bodyPr/>
        <a:lstStyle/>
        <a:p>
          <a:r>
            <a:rPr lang="en-US" sz="3200" dirty="0" smtClean="0">
              <a:latin typeface="Aharoni" pitchFamily="2" charset="-79"/>
              <a:cs typeface="Aharoni" pitchFamily="2" charset="-79"/>
            </a:rPr>
            <a:t>Display Projects and Publications in Departmental Library</a:t>
          </a:r>
          <a:endParaRPr lang="en-US" sz="3200" dirty="0">
            <a:latin typeface="Aharoni" pitchFamily="2" charset="-79"/>
            <a:cs typeface="Aharoni" pitchFamily="2" charset="-79"/>
          </a:endParaRPr>
        </a:p>
      </dgm:t>
    </dgm:pt>
    <dgm:pt modelId="{D02CF13D-BF31-462E-B5A6-C73BBD490DD7}" type="parTrans" cxnId="{775D402E-7A21-472F-B5B3-7801B4D8E507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F3C46B9D-7ED9-4D15-800D-8883C7A5B603}" type="sibTrans" cxnId="{775D402E-7A21-472F-B5B3-7801B4D8E507}">
      <dgm:prSet/>
      <dgm:spPr/>
      <dgm:t>
        <a:bodyPr/>
        <a:lstStyle/>
        <a:p>
          <a:endParaRPr lang="en-US" sz="3200">
            <a:latin typeface="Aharoni" pitchFamily="2" charset="-79"/>
            <a:cs typeface="Aharoni" pitchFamily="2" charset="-79"/>
          </a:endParaRPr>
        </a:p>
      </dgm:t>
    </dgm:pt>
    <dgm:pt modelId="{66EEF1D6-C020-47CC-971E-8042CAD5F001}" type="pres">
      <dgm:prSet presAssocID="{3511849E-DF78-428C-A6A6-F4BADD16FE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F0D124-9DDF-468A-9B36-82A602260203}" type="pres">
      <dgm:prSet presAssocID="{7FD8F26E-BCD5-4346-AE44-73C300DA5C87}" presName="root" presStyleCnt="0"/>
      <dgm:spPr/>
    </dgm:pt>
    <dgm:pt modelId="{DF9C2073-0C35-4F50-93C4-BD29B2B60CF8}" type="pres">
      <dgm:prSet presAssocID="{7FD8F26E-BCD5-4346-AE44-73C300DA5C87}" presName="rootComposite" presStyleCnt="0"/>
      <dgm:spPr/>
    </dgm:pt>
    <dgm:pt modelId="{8AC0A557-99EB-44FA-953A-92990DA1E6A8}" type="pres">
      <dgm:prSet presAssocID="{7FD8F26E-BCD5-4346-AE44-73C300DA5C87}" presName="rootText" presStyleLbl="node1" presStyleIdx="0" presStyleCnt="1" custScaleX="520249"/>
      <dgm:spPr/>
      <dgm:t>
        <a:bodyPr/>
        <a:lstStyle/>
        <a:p>
          <a:endParaRPr lang="en-US"/>
        </a:p>
      </dgm:t>
    </dgm:pt>
    <dgm:pt modelId="{5F193F82-4DFC-47E2-B061-87190DD7D2EC}" type="pres">
      <dgm:prSet presAssocID="{7FD8F26E-BCD5-4346-AE44-73C300DA5C87}" presName="rootConnector" presStyleLbl="node1" presStyleIdx="0" presStyleCnt="1"/>
      <dgm:spPr/>
      <dgm:t>
        <a:bodyPr/>
        <a:lstStyle/>
        <a:p>
          <a:endParaRPr lang="en-US"/>
        </a:p>
      </dgm:t>
    </dgm:pt>
    <dgm:pt modelId="{03990485-0723-4C31-BF21-BE5916FCA2FF}" type="pres">
      <dgm:prSet presAssocID="{7FD8F26E-BCD5-4346-AE44-73C300DA5C87}" presName="childShape" presStyleCnt="0"/>
      <dgm:spPr/>
    </dgm:pt>
    <dgm:pt modelId="{6B6737FC-7880-4E70-A630-6F81BCC544F4}" type="pres">
      <dgm:prSet presAssocID="{4B48BBB2-81FC-45D7-9F0A-881021A4D97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C02CF0E-0740-44AA-9227-3E14E26DC452}" type="pres">
      <dgm:prSet presAssocID="{3AAC8F90-BDE0-463D-AF92-3457204CC2BC}" presName="childText" presStyleLbl="bgAcc1" presStyleIdx="0" presStyleCnt="5" custScaleX="491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81BD4-1BFB-4682-8AA2-8CEDF6B97825}" type="pres">
      <dgm:prSet presAssocID="{BCF243AB-D12D-4A0B-A124-C17B058E68E6}" presName="Name13" presStyleLbl="parChTrans1D2" presStyleIdx="1" presStyleCnt="5"/>
      <dgm:spPr/>
      <dgm:t>
        <a:bodyPr/>
        <a:lstStyle/>
        <a:p>
          <a:endParaRPr lang="en-US"/>
        </a:p>
      </dgm:t>
    </dgm:pt>
    <dgm:pt modelId="{7DA8AB7A-CD74-4517-9A6C-C96B28A6820B}" type="pres">
      <dgm:prSet presAssocID="{C15A7F8E-6B27-4CDE-87E3-D0EF25627F07}" presName="childText" presStyleLbl="bgAcc1" presStyleIdx="1" presStyleCnt="5" custScaleX="49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257F8-067F-4067-83DB-69E80A0004A2}" type="pres">
      <dgm:prSet presAssocID="{9FF89200-F15F-4C84-91EC-657B1EED39F3}" presName="Name13" presStyleLbl="parChTrans1D2" presStyleIdx="2" presStyleCnt="5"/>
      <dgm:spPr/>
      <dgm:t>
        <a:bodyPr/>
        <a:lstStyle/>
        <a:p>
          <a:endParaRPr lang="en-US"/>
        </a:p>
      </dgm:t>
    </dgm:pt>
    <dgm:pt modelId="{0B740484-81B0-4CCE-BB1B-A07D01321033}" type="pres">
      <dgm:prSet presAssocID="{B75AAB40-D263-4B65-864B-ECA9827E2665}" presName="childText" presStyleLbl="bgAcc1" presStyleIdx="2" presStyleCnt="5" custScaleX="487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9F325-0CF9-476F-80B4-B0A280892FEA}" type="pres">
      <dgm:prSet presAssocID="{239D426E-63B1-494F-AF1A-3E3D5210BAAE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8AA17A5-9004-42D8-B81B-12403612FBB8}" type="pres">
      <dgm:prSet presAssocID="{74801967-AF15-464D-AE71-9967F81EC3BE}" presName="childText" presStyleLbl="bgAcc1" presStyleIdx="3" presStyleCnt="5" custScaleX="486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09166-8D3A-4B5E-B92A-7BE22F7BFEEF}" type="pres">
      <dgm:prSet presAssocID="{D02CF13D-BF31-462E-B5A6-C73BBD490DD7}" presName="Name13" presStyleLbl="parChTrans1D2" presStyleIdx="4" presStyleCnt="5"/>
      <dgm:spPr/>
      <dgm:t>
        <a:bodyPr/>
        <a:lstStyle/>
        <a:p>
          <a:endParaRPr lang="en-US"/>
        </a:p>
      </dgm:t>
    </dgm:pt>
    <dgm:pt modelId="{6125E320-80A5-4E80-889C-F3B70EA975A1}" type="pres">
      <dgm:prSet presAssocID="{701CA5A3-871C-4144-9B83-4AE1C6E39B38}" presName="childText" presStyleLbl="bgAcc1" presStyleIdx="4" presStyleCnt="5" custScaleX="491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D402E-7A21-472F-B5B3-7801B4D8E507}" srcId="{7FD8F26E-BCD5-4346-AE44-73C300DA5C87}" destId="{701CA5A3-871C-4144-9B83-4AE1C6E39B38}" srcOrd="4" destOrd="0" parTransId="{D02CF13D-BF31-462E-B5A6-C73BBD490DD7}" sibTransId="{F3C46B9D-7ED9-4D15-800D-8883C7A5B603}"/>
    <dgm:cxn modelId="{05FCC5B3-CD19-492D-9C5E-15FABFD2DD8F}" type="presOf" srcId="{701CA5A3-871C-4144-9B83-4AE1C6E39B38}" destId="{6125E320-80A5-4E80-889C-F3B70EA975A1}" srcOrd="0" destOrd="0" presId="urn:microsoft.com/office/officeart/2005/8/layout/hierarchy3"/>
    <dgm:cxn modelId="{6A515A89-8526-42E0-B99D-61C3561993FC}" type="presOf" srcId="{3AAC8F90-BDE0-463D-AF92-3457204CC2BC}" destId="{EC02CF0E-0740-44AA-9227-3E14E26DC452}" srcOrd="0" destOrd="0" presId="urn:microsoft.com/office/officeart/2005/8/layout/hierarchy3"/>
    <dgm:cxn modelId="{97E75583-2600-4D31-ABCB-A3B32886282D}" type="presOf" srcId="{74801967-AF15-464D-AE71-9967F81EC3BE}" destId="{48AA17A5-9004-42D8-B81B-12403612FBB8}" srcOrd="0" destOrd="0" presId="urn:microsoft.com/office/officeart/2005/8/layout/hierarchy3"/>
    <dgm:cxn modelId="{BB90B4AB-DB30-4566-8C8C-AB6A010859CD}" srcId="{7FD8F26E-BCD5-4346-AE44-73C300DA5C87}" destId="{3AAC8F90-BDE0-463D-AF92-3457204CC2BC}" srcOrd="0" destOrd="0" parTransId="{4B48BBB2-81FC-45D7-9F0A-881021A4D979}" sibTransId="{A6E0DB03-4B7A-4564-A067-8745EDBAB16F}"/>
    <dgm:cxn modelId="{D7B75496-31F1-48E0-AD86-605048F328C9}" type="presOf" srcId="{B75AAB40-D263-4B65-864B-ECA9827E2665}" destId="{0B740484-81B0-4CCE-BB1B-A07D01321033}" srcOrd="0" destOrd="0" presId="urn:microsoft.com/office/officeart/2005/8/layout/hierarchy3"/>
    <dgm:cxn modelId="{79705416-6AEE-4AC6-9724-C946F668C73E}" type="presOf" srcId="{239D426E-63B1-494F-AF1A-3E3D5210BAAE}" destId="{4DA9F325-0CF9-476F-80B4-B0A280892FEA}" srcOrd="0" destOrd="0" presId="urn:microsoft.com/office/officeart/2005/8/layout/hierarchy3"/>
    <dgm:cxn modelId="{8BE4AD27-3B27-4F23-81D0-BD641C3E6A0B}" type="presOf" srcId="{4B48BBB2-81FC-45D7-9F0A-881021A4D979}" destId="{6B6737FC-7880-4E70-A630-6F81BCC544F4}" srcOrd="0" destOrd="0" presId="urn:microsoft.com/office/officeart/2005/8/layout/hierarchy3"/>
    <dgm:cxn modelId="{A4587F76-1B50-4BF5-9D40-6D05D9196BE8}" type="presOf" srcId="{7FD8F26E-BCD5-4346-AE44-73C300DA5C87}" destId="{5F193F82-4DFC-47E2-B061-87190DD7D2EC}" srcOrd="1" destOrd="0" presId="urn:microsoft.com/office/officeart/2005/8/layout/hierarchy3"/>
    <dgm:cxn modelId="{BB03DE56-92E7-417E-826E-1906B8F45A67}" type="presOf" srcId="{9FF89200-F15F-4C84-91EC-657B1EED39F3}" destId="{88D257F8-067F-4067-83DB-69E80A0004A2}" srcOrd="0" destOrd="0" presId="urn:microsoft.com/office/officeart/2005/8/layout/hierarchy3"/>
    <dgm:cxn modelId="{740F9F52-62AE-4770-974A-46EFC047F351}" srcId="{3511849E-DF78-428C-A6A6-F4BADD16FEC2}" destId="{7FD8F26E-BCD5-4346-AE44-73C300DA5C87}" srcOrd="0" destOrd="0" parTransId="{E8E6BA26-8626-4699-A40A-67B9BE04337C}" sibTransId="{1BAB506F-CE35-4719-B0CB-BC44170AB4DC}"/>
    <dgm:cxn modelId="{DB464195-7C2F-4C12-93D8-B465E5DE67FB}" type="presOf" srcId="{BCF243AB-D12D-4A0B-A124-C17B058E68E6}" destId="{72A81BD4-1BFB-4682-8AA2-8CEDF6B97825}" srcOrd="0" destOrd="0" presId="urn:microsoft.com/office/officeart/2005/8/layout/hierarchy3"/>
    <dgm:cxn modelId="{BF565C54-FBAC-4B56-AFD0-C5997450CDA3}" srcId="{7FD8F26E-BCD5-4346-AE44-73C300DA5C87}" destId="{B75AAB40-D263-4B65-864B-ECA9827E2665}" srcOrd="2" destOrd="0" parTransId="{9FF89200-F15F-4C84-91EC-657B1EED39F3}" sibTransId="{B39293BF-9201-4213-9AA8-79229FEEE6FD}"/>
    <dgm:cxn modelId="{23161562-B7A0-4B34-966A-A177D48C4455}" type="presOf" srcId="{3511849E-DF78-428C-A6A6-F4BADD16FEC2}" destId="{66EEF1D6-C020-47CC-971E-8042CAD5F001}" srcOrd="0" destOrd="0" presId="urn:microsoft.com/office/officeart/2005/8/layout/hierarchy3"/>
    <dgm:cxn modelId="{CD657F40-BDAB-468A-8505-9985124AF27C}" type="presOf" srcId="{C15A7F8E-6B27-4CDE-87E3-D0EF25627F07}" destId="{7DA8AB7A-CD74-4517-9A6C-C96B28A6820B}" srcOrd="0" destOrd="0" presId="urn:microsoft.com/office/officeart/2005/8/layout/hierarchy3"/>
    <dgm:cxn modelId="{9513CED5-8D79-440E-8D61-DCBBF5631775}" type="presOf" srcId="{7FD8F26E-BCD5-4346-AE44-73C300DA5C87}" destId="{8AC0A557-99EB-44FA-953A-92990DA1E6A8}" srcOrd="0" destOrd="0" presId="urn:microsoft.com/office/officeart/2005/8/layout/hierarchy3"/>
    <dgm:cxn modelId="{C29A209D-B7BB-4192-8C55-0CA96B90A834}" srcId="{7FD8F26E-BCD5-4346-AE44-73C300DA5C87}" destId="{C15A7F8E-6B27-4CDE-87E3-D0EF25627F07}" srcOrd="1" destOrd="0" parTransId="{BCF243AB-D12D-4A0B-A124-C17B058E68E6}" sibTransId="{CE5EECBD-BBEA-4A51-84C3-5C7A9AF49222}"/>
    <dgm:cxn modelId="{9F82676F-7487-4427-89EB-1BA88B2E7B14}" type="presOf" srcId="{D02CF13D-BF31-462E-B5A6-C73BBD490DD7}" destId="{3E809166-8D3A-4B5E-B92A-7BE22F7BFEEF}" srcOrd="0" destOrd="0" presId="urn:microsoft.com/office/officeart/2005/8/layout/hierarchy3"/>
    <dgm:cxn modelId="{6245DEB0-3017-433A-8C10-7ACF4EE44CC4}" srcId="{7FD8F26E-BCD5-4346-AE44-73C300DA5C87}" destId="{74801967-AF15-464D-AE71-9967F81EC3BE}" srcOrd="3" destOrd="0" parTransId="{239D426E-63B1-494F-AF1A-3E3D5210BAAE}" sibTransId="{8A5C45A2-27D7-4BDC-964C-41C51F0083D7}"/>
    <dgm:cxn modelId="{26F40CC6-BA45-4013-B064-37A754A53520}" type="presParOf" srcId="{66EEF1D6-C020-47CC-971E-8042CAD5F001}" destId="{2BF0D124-9DDF-468A-9B36-82A602260203}" srcOrd="0" destOrd="0" presId="urn:microsoft.com/office/officeart/2005/8/layout/hierarchy3"/>
    <dgm:cxn modelId="{1965A8FC-0E8A-4C33-9617-EA0235F3CB37}" type="presParOf" srcId="{2BF0D124-9DDF-468A-9B36-82A602260203}" destId="{DF9C2073-0C35-4F50-93C4-BD29B2B60CF8}" srcOrd="0" destOrd="0" presId="urn:microsoft.com/office/officeart/2005/8/layout/hierarchy3"/>
    <dgm:cxn modelId="{AE8199E7-4A8B-4161-9BC2-1B9B64444B8E}" type="presParOf" srcId="{DF9C2073-0C35-4F50-93C4-BD29B2B60CF8}" destId="{8AC0A557-99EB-44FA-953A-92990DA1E6A8}" srcOrd="0" destOrd="0" presId="urn:microsoft.com/office/officeart/2005/8/layout/hierarchy3"/>
    <dgm:cxn modelId="{DD87A3D0-23BF-45C2-AEB0-AA333BD34308}" type="presParOf" srcId="{DF9C2073-0C35-4F50-93C4-BD29B2B60CF8}" destId="{5F193F82-4DFC-47E2-B061-87190DD7D2EC}" srcOrd="1" destOrd="0" presId="urn:microsoft.com/office/officeart/2005/8/layout/hierarchy3"/>
    <dgm:cxn modelId="{F0029DED-8894-414D-B7EC-2968E49D7B7B}" type="presParOf" srcId="{2BF0D124-9DDF-468A-9B36-82A602260203}" destId="{03990485-0723-4C31-BF21-BE5916FCA2FF}" srcOrd="1" destOrd="0" presId="urn:microsoft.com/office/officeart/2005/8/layout/hierarchy3"/>
    <dgm:cxn modelId="{BA5922F2-6120-4BD0-8B13-B287C09C6075}" type="presParOf" srcId="{03990485-0723-4C31-BF21-BE5916FCA2FF}" destId="{6B6737FC-7880-4E70-A630-6F81BCC544F4}" srcOrd="0" destOrd="0" presId="urn:microsoft.com/office/officeart/2005/8/layout/hierarchy3"/>
    <dgm:cxn modelId="{197AB919-846D-42C6-AB67-1613D0F8F6B4}" type="presParOf" srcId="{03990485-0723-4C31-BF21-BE5916FCA2FF}" destId="{EC02CF0E-0740-44AA-9227-3E14E26DC452}" srcOrd="1" destOrd="0" presId="urn:microsoft.com/office/officeart/2005/8/layout/hierarchy3"/>
    <dgm:cxn modelId="{FA1BD679-760A-4117-9A48-71B406A9CCEE}" type="presParOf" srcId="{03990485-0723-4C31-BF21-BE5916FCA2FF}" destId="{72A81BD4-1BFB-4682-8AA2-8CEDF6B97825}" srcOrd="2" destOrd="0" presId="urn:microsoft.com/office/officeart/2005/8/layout/hierarchy3"/>
    <dgm:cxn modelId="{4DF6F08D-1989-4407-AD14-5F393174D4A7}" type="presParOf" srcId="{03990485-0723-4C31-BF21-BE5916FCA2FF}" destId="{7DA8AB7A-CD74-4517-9A6C-C96B28A6820B}" srcOrd="3" destOrd="0" presId="urn:microsoft.com/office/officeart/2005/8/layout/hierarchy3"/>
    <dgm:cxn modelId="{84513956-74EF-4B0D-BF77-A6166D835F38}" type="presParOf" srcId="{03990485-0723-4C31-BF21-BE5916FCA2FF}" destId="{88D257F8-067F-4067-83DB-69E80A0004A2}" srcOrd="4" destOrd="0" presId="urn:microsoft.com/office/officeart/2005/8/layout/hierarchy3"/>
    <dgm:cxn modelId="{8E48C89E-0D9A-4970-9672-FDEA7EF89373}" type="presParOf" srcId="{03990485-0723-4C31-BF21-BE5916FCA2FF}" destId="{0B740484-81B0-4CCE-BB1B-A07D01321033}" srcOrd="5" destOrd="0" presId="urn:microsoft.com/office/officeart/2005/8/layout/hierarchy3"/>
    <dgm:cxn modelId="{EE1311D1-9AFA-436B-861C-1A2F391193F0}" type="presParOf" srcId="{03990485-0723-4C31-BF21-BE5916FCA2FF}" destId="{4DA9F325-0CF9-476F-80B4-B0A280892FEA}" srcOrd="6" destOrd="0" presId="urn:microsoft.com/office/officeart/2005/8/layout/hierarchy3"/>
    <dgm:cxn modelId="{647E3D0E-1ADB-4C58-AB67-366ECBA465EE}" type="presParOf" srcId="{03990485-0723-4C31-BF21-BE5916FCA2FF}" destId="{48AA17A5-9004-42D8-B81B-12403612FBB8}" srcOrd="7" destOrd="0" presId="urn:microsoft.com/office/officeart/2005/8/layout/hierarchy3"/>
    <dgm:cxn modelId="{EFBE061A-DA7F-4D33-8AAC-8FD3EA59D9B4}" type="presParOf" srcId="{03990485-0723-4C31-BF21-BE5916FCA2FF}" destId="{3E809166-8D3A-4B5E-B92A-7BE22F7BFEEF}" srcOrd="8" destOrd="0" presId="urn:microsoft.com/office/officeart/2005/8/layout/hierarchy3"/>
    <dgm:cxn modelId="{69949298-BFEB-489A-AFC1-8B216D2CA650}" type="presParOf" srcId="{03990485-0723-4C31-BF21-BE5916FCA2FF}" destId="{6125E320-80A5-4E80-889C-F3B70EA975A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0931E-E337-4146-B7F4-AB472753F2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1ACA0-D58E-4D33-A465-9613CF6CF0FE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Non Teaching </a:t>
          </a:r>
          <a:r>
            <a: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Staff </a:t>
          </a:r>
          <a:r>
            <a:rPr lang="en-US" sz="2400" dirty="0" smtClean="0">
              <a:solidFill>
                <a:schemeClr val="tx1"/>
              </a:solidFill>
              <a:latin typeface="+mn-lt"/>
              <a:cs typeface="Aharoni" pitchFamily="2" charset="-79"/>
            </a:rPr>
            <a:t>(14)</a:t>
          </a:r>
          <a:endParaRPr lang="en-US" sz="2400" dirty="0">
            <a:solidFill>
              <a:schemeClr val="tx1"/>
            </a:solidFill>
            <a:latin typeface="+mn-lt"/>
            <a:cs typeface="Aharoni" pitchFamily="2" charset="-79"/>
          </a:endParaRPr>
        </a:p>
      </dgm:t>
    </dgm:pt>
    <dgm:pt modelId="{B36496F2-9C52-46C6-A09A-8B2E7829F3C4}" type="parTrans" cxnId="{C4DF81A5-D482-437B-83D5-E834D01A81B7}">
      <dgm:prSet/>
      <dgm:spPr/>
      <dgm:t>
        <a:bodyPr/>
        <a:lstStyle/>
        <a:p>
          <a:endParaRPr lang="en-US"/>
        </a:p>
      </dgm:t>
    </dgm:pt>
    <dgm:pt modelId="{A7C87C46-829F-4128-AE37-8C99C893AEDE}" type="sibTrans" cxnId="{C4DF81A5-D482-437B-83D5-E834D01A81B7}">
      <dgm:prSet/>
      <dgm:spPr/>
      <dgm:t>
        <a:bodyPr/>
        <a:lstStyle/>
        <a:p>
          <a:endParaRPr lang="en-US"/>
        </a:p>
      </dgm:t>
    </dgm:pt>
    <dgm:pt modelId="{193D56B7-5D72-4244-9DFA-552A53F83104}">
      <dgm:prSet phldrT="[Text]" custT="1"/>
      <dgm:spPr/>
      <dgm:t>
        <a:bodyPr/>
        <a:lstStyle/>
        <a:p>
          <a:r>
            <a:rPr lang="en-US" sz="1800" b="1" dirty="0" smtClean="0">
              <a:latin typeface="+mn-lt"/>
            </a:rPr>
            <a:t>Sanctioned - </a:t>
          </a:r>
          <a:r>
            <a:rPr lang="en-US" sz="1800" b="1" dirty="0">
              <a:latin typeface="+mn-lt"/>
            </a:rPr>
            <a:t>8</a:t>
          </a:r>
        </a:p>
      </dgm:t>
    </dgm:pt>
    <dgm:pt modelId="{2918BB1C-BE75-4A74-949C-1DC1DC576ED4}" type="parTrans" cxnId="{CB851E44-9BE5-4CF2-800E-DC446C00F57B}">
      <dgm:prSet/>
      <dgm:spPr/>
      <dgm:t>
        <a:bodyPr/>
        <a:lstStyle/>
        <a:p>
          <a:endParaRPr lang="en-US"/>
        </a:p>
      </dgm:t>
    </dgm:pt>
    <dgm:pt modelId="{157BFB09-FF8C-4624-8C14-4A7CDAA2D764}" type="sibTrans" cxnId="{CB851E44-9BE5-4CF2-800E-DC446C00F57B}">
      <dgm:prSet/>
      <dgm:spPr/>
      <dgm:t>
        <a:bodyPr/>
        <a:lstStyle/>
        <a:p>
          <a:endParaRPr lang="en-US"/>
        </a:p>
      </dgm:t>
    </dgm:pt>
    <dgm:pt modelId="{AC4ADE22-120A-4ECA-989C-739615352780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Technical </a:t>
          </a:r>
          <a:r>
            <a: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Staff </a:t>
          </a:r>
          <a:r>
            <a:rPr lang="en-US" sz="2400" dirty="0" smtClean="0">
              <a:solidFill>
                <a:schemeClr val="tx1"/>
              </a:solidFill>
              <a:latin typeface="+mn-lt"/>
              <a:cs typeface="Aharoni" pitchFamily="2" charset="-79"/>
            </a:rPr>
            <a:t>(1)</a:t>
          </a:r>
          <a:endParaRPr lang="en-US" sz="2400" dirty="0">
            <a:solidFill>
              <a:schemeClr val="tx1"/>
            </a:solidFill>
            <a:latin typeface="+mn-lt"/>
            <a:cs typeface="Aharoni" pitchFamily="2" charset="-79"/>
          </a:endParaRPr>
        </a:p>
      </dgm:t>
    </dgm:pt>
    <dgm:pt modelId="{94F62911-920B-459D-85F9-24E44956A3DF}" type="parTrans" cxnId="{C155B6D7-CCAE-4B4E-8017-95330ED5FBCF}">
      <dgm:prSet/>
      <dgm:spPr/>
      <dgm:t>
        <a:bodyPr/>
        <a:lstStyle/>
        <a:p>
          <a:endParaRPr lang="en-US"/>
        </a:p>
      </dgm:t>
    </dgm:pt>
    <dgm:pt modelId="{6795B083-7783-4717-AC7B-3D7C548188DD}" type="sibTrans" cxnId="{C155B6D7-CCAE-4B4E-8017-95330ED5FBCF}">
      <dgm:prSet/>
      <dgm:spPr/>
      <dgm:t>
        <a:bodyPr/>
        <a:lstStyle/>
        <a:p>
          <a:endParaRPr lang="en-US"/>
        </a:p>
      </dgm:t>
    </dgm:pt>
    <dgm:pt modelId="{7E676984-1D10-45A2-951B-15A87B31A02B}">
      <dgm:prSet phldrT="[Text]" custT="1"/>
      <dgm:spPr/>
      <dgm:t>
        <a:bodyPr/>
        <a:lstStyle/>
        <a:p>
          <a:r>
            <a:rPr lang="en-US" sz="1800" b="1" dirty="0" smtClean="0"/>
            <a:t>On Contract basis - 1</a:t>
          </a:r>
          <a:endParaRPr lang="en-US" sz="1800" b="1" dirty="0"/>
        </a:p>
      </dgm:t>
    </dgm:pt>
    <dgm:pt modelId="{8188E719-BE7F-49E9-BF72-BB69B60F7059}" type="parTrans" cxnId="{63D05B20-905B-4B33-BE8E-0F6E48935646}">
      <dgm:prSet/>
      <dgm:spPr/>
      <dgm:t>
        <a:bodyPr/>
        <a:lstStyle/>
        <a:p>
          <a:endParaRPr lang="en-US"/>
        </a:p>
      </dgm:t>
    </dgm:pt>
    <dgm:pt modelId="{0FEAA389-72EE-46A3-B266-1EF3A10CB9FA}" type="sibTrans" cxnId="{63D05B20-905B-4B33-BE8E-0F6E48935646}">
      <dgm:prSet/>
      <dgm:spPr/>
      <dgm:t>
        <a:bodyPr/>
        <a:lstStyle/>
        <a:p>
          <a:endParaRPr lang="en-US"/>
        </a:p>
      </dgm:t>
    </dgm:pt>
    <dgm:pt modelId="{2456DF24-6B9F-4E35-98C7-D86E16280173}">
      <dgm:prSet phldrT="[Text]" custT="1"/>
      <dgm:spPr/>
      <dgm:t>
        <a:bodyPr/>
        <a:lstStyle/>
        <a:p>
          <a:r>
            <a:rPr lang="en-US" sz="1800" b="1" dirty="0" smtClean="0">
              <a:latin typeface="+mn-lt"/>
            </a:rPr>
            <a:t>Recruited - </a:t>
          </a:r>
          <a:r>
            <a:rPr lang="en-US" sz="1800" b="1" dirty="0">
              <a:latin typeface="+mn-lt"/>
            </a:rPr>
            <a:t>8</a:t>
          </a:r>
        </a:p>
      </dgm:t>
    </dgm:pt>
    <dgm:pt modelId="{5FE18CA2-FA6A-406D-995F-30D2E5E470B4}" type="parTrans" cxnId="{8F6BD26D-2FC9-40EC-84B5-F3D609922CFB}">
      <dgm:prSet/>
      <dgm:spPr/>
      <dgm:t>
        <a:bodyPr/>
        <a:lstStyle/>
        <a:p>
          <a:endParaRPr lang="en-US"/>
        </a:p>
      </dgm:t>
    </dgm:pt>
    <dgm:pt modelId="{20D79C46-1F17-4155-A2CF-533044DB3657}" type="sibTrans" cxnId="{8F6BD26D-2FC9-40EC-84B5-F3D609922CFB}">
      <dgm:prSet/>
      <dgm:spPr/>
      <dgm:t>
        <a:bodyPr/>
        <a:lstStyle/>
        <a:p>
          <a:endParaRPr lang="en-US"/>
        </a:p>
      </dgm:t>
    </dgm:pt>
    <dgm:pt modelId="{31B71736-7E62-4AFB-861F-519A46541491}">
      <dgm:prSet phldrT="[Text]" custT="1"/>
      <dgm:spPr/>
      <dgm:t>
        <a:bodyPr/>
        <a:lstStyle/>
        <a:p>
          <a:r>
            <a:rPr lang="en-US" sz="1800" b="1" dirty="0">
              <a:latin typeface="+mn-lt"/>
            </a:rPr>
            <a:t>On Contract </a:t>
          </a:r>
          <a:r>
            <a:rPr lang="en-US" sz="1800" b="1" dirty="0" smtClean="0">
              <a:latin typeface="+mn-lt"/>
            </a:rPr>
            <a:t>Basis - </a:t>
          </a:r>
          <a:r>
            <a:rPr lang="en-US" sz="1800" b="1" dirty="0">
              <a:latin typeface="+mn-lt"/>
            </a:rPr>
            <a:t>6</a:t>
          </a:r>
        </a:p>
      </dgm:t>
    </dgm:pt>
    <dgm:pt modelId="{AA9450B9-E359-4FB7-A8C9-C55E3D17D271}" type="parTrans" cxnId="{AEBAFEF7-478F-4049-A611-3AD87F94336C}">
      <dgm:prSet/>
      <dgm:spPr/>
      <dgm:t>
        <a:bodyPr/>
        <a:lstStyle/>
        <a:p>
          <a:endParaRPr lang="en-US"/>
        </a:p>
      </dgm:t>
    </dgm:pt>
    <dgm:pt modelId="{120FCCBC-1622-490B-982E-AD87DFA336D1}" type="sibTrans" cxnId="{AEBAFEF7-478F-4049-A611-3AD87F94336C}">
      <dgm:prSet/>
      <dgm:spPr/>
      <dgm:t>
        <a:bodyPr/>
        <a:lstStyle/>
        <a:p>
          <a:endParaRPr lang="en-US"/>
        </a:p>
      </dgm:t>
    </dgm:pt>
    <dgm:pt modelId="{E1324D1E-C384-43AB-8EEA-96537E655C0F}" type="pres">
      <dgm:prSet presAssocID="{E0F0931E-E337-4146-B7F4-AB472753F2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2C526A-4B41-4C87-BA45-281BA8622474}" type="pres">
      <dgm:prSet presAssocID="{9A71ACA0-D58E-4D33-A465-9613CF6CF0FE}" presName="linNode" presStyleCnt="0"/>
      <dgm:spPr/>
    </dgm:pt>
    <dgm:pt modelId="{B891FC2E-C833-4E8E-9282-DF79823D2071}" type="pres">
      <dgm:prSet presAssocID="{9A71ACA0-D58E-4D33-A465-9613CF6CF0FE}" presName="parentText" presStyleLbl="node1" presStyleIdx="0" presStyleCnt="2" custLinFactNeighborX="-326" custLinFactNeighborY="1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2C4A7-E631-4595-93BA-A5FF737B9E7C}" type="pres">
      <dgm:prSet presAssocID="{9A71ACA0-D58E-4D33-A465-9613CF6CF0FE}" presName="descendantText" presStyleLbl="alignAccFollowNode1" presStyleIdx="0" presStyleCnt="2" custScaleY="119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1F8C-B28E-4F48-8588-C6F65833AB9D}" type="pres">
      <dgm:prSet presAssocID="{A7C87C46-829F-4128-AE37-8C99C893AEDE}" presName="sp" presStyleCnt="0"/>
      <dgm:spPr/>
    </dgm:pt>
    <dgm:pt modelId="{260B7624-CC17-465B-B201-9C2448AB73F3}" type="pres">
      <dgm:prSet presAssocID="{AC4ADE22-120A-4ECA-989C-739615352780}" presName="linNode" presStyleCnt="0"/>
      <dgm:spPr/>
    </dgm:pt>
    <dgm:pt modelId="{C95D64A7-1799-4587-BEAB-85005A44F5C5}" type="pres">
      <dgm:prSet presAssocID="{AC4ADE22-120A-4ECA-989C-73961535278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C2A0-92F5-43E6-8FB1-AF9750140E96}" type="pres">
      <dgm:prSet presAssocID="{AC4ADE22-120A-4ECA-989C-739615352780}" presName="descendantText" presStyleLbl="alignAccFollowNode1" presStyleIdx="1" presStyleCnt="2" custScaleY="120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EA0597-8D1A-4F53-9FFE-867B612E0370}" type="presOf" srcId="{2456DF24-6B9F-4E35-98C7-D86E16280173}" destId="{8DA2C4A7-E631-4595-93BA-A5FF737B9E7C}" srcOrd="0" destOrd="1" presId="urn:microsoft.com/office/officeart/2005/8/layout/vList5"/>
    <dgm:cxn modelId="{CB851E44-9BE5-4CF2-800E-DC446C00F57B}" srcId="{9A71ACA0-D58E-4D33-A465-9613CF6CF0FE}" destId="{193D56B7-5D72-4244-9DFA-552A53F83104}" srcOrd="0" destOrd="0" parTransId="{2918BB1C-BE75-4A74-949C-1DC1DC576ED4}" sibTransId="{157BFB09-FF8C-4624-8C14-4A7CDAA2D764}"/>
    <dgm:cxn modelId="{C4DF81A5-D482-437B-83D5-E834D01A81B7}" srcId="{E0F0931E-E337-4146-B7F4-AB472753F2B6}" destId="{9A71ACA0-D58E-4D33-A465-9613CF6CF0FE}" srcOrd="0" destOrd="0" parTransId="{B36496F2-9C52-46C6-A09A-8B2E7829F3C4}" sibTransId="{A7C87C46-829F-4128-AE37-8C99C893AEDE}"/>
    <dgm:cxn modelId="{44E914E0-DA2B-4662-9758-17AE3B17CAE4}" type="presOf" srcId="{193D56B7-5D72-4244-9DFA-552A53F83104}" destId="{8DA2C4A7-E631-4595-93BA-A5FF737B9E7C}" srcOrd="0" destOrd="0" presId="urn:microsoft.com/office/officeart/2005/8/layout/vList5"/>
    <dgm:cxn modelId="{FEF231C2-9F8D-49BA-8CF1-D633A98FF3C7}" type="presOf" srcId="{9A71ACA0-D58E-4D33-A465-9613CF6CF0FE}" destId="{B891FC2E-C833-4E8E-9282-DF79823D2071}" srcOrd="0" destOrd="0" presId="urn:microsoft.com/office/officeart/2005/8/layout/vList5"/>
    <dgm:cxn modelId="{0A1130E7-6859-4448-9E2A-B80E06BEFE0B}" type="presOf" srcId="{31B71736-7E62-4AFB-861F-519A46541491}" destId="{8DA2C4A7-E631-4595-93BA-A5FF737B9E7C}" srcOrd="0" destOrd="2" presId="urn:microsoft.com/office/officeart/2005/8/layout/vList5"/>
    <dgm:cxn modelId="{126BB13D-6FDA-4308-B416-F46C96D1F311}" type="presOf" srcId="{E0F0931E-E337-4146-B7F4-AB472753F2B6}" destId="{E1324D1E-C384-43AB-8EEA-96537E655C0F}" srcOrd="0" destOrd="0" presId="urn:microsoft.com/office/officeart/2005/8/layout/vList5"/>
    <dgm:cxn modelId="{63D05B20-905B-4B33-BE8E-0F6E48935646}" srcId="{AC4ADE22-120A-4ECA-989C-739615352780}" destId="{7E676984-1D10-45A2-951B-15A87B31A02B}" srcOrd="0" destOrd="0" parTransId="{8188E719-BE7F-49E9-BF72-BB69B60F7059}" sibTransId="{0FEAA389-72EE-46A3-B266-1EF3A10CB9FA}"/>
    <dgm:cxn modelId="{8F6BD26D-2FC9-40EC-84B5-F3D609922CFB}" srcId="{9A71ACA0-D58E-4D33-A465-9613CF6CF0FE}" destId="{2456DF24-6B9F-4E35-98C7-D86E16280173}" srcOrd="1" destOrd="0" parTransId="{5FE18CA2-FA6A-406D-995F-30D2E5E470B4}" sibTransId="{20D79C46-1F17-4155-A2CF-533044DB3657}"/>
    <dgm:cxn modelId="{AEBAFEF7-478F-4049-A611-3AD87F94336C}" srcId="{9A71ACA0-D58E-4D33-A465-9613CF6CF0FE}" destId="{31B71736-7E62-4AFB-861F-519A46541491}" srcOrd="2" destOrd="0" parTransId="{AA9450B9-E359-4FB7-A8C9-C55E3D17D271}" sibTransId="{120FCCBC-1622-490B-982E-AD87DFA336D1}"/>
    <dgm:cxn modelId="{C155B6D7-CCAE-4B4E-8017-95330ED5FBCF}" srcId="{E0F0931E-E337-4146-B7F4-AB472753F2B6}" destId="{AC4ADE22-120A-4ECA-989C-739615352780}" srcOrd="1" destOrd="0" parTransId="{94F62911-920B-459D-85F9-24E44956A3DF}" sibTransId="{6795B083-7783-4717-AC7B-3D7C548188DD}"/>
    <dgm:cxn modelId="{97BE9570-F017-44C3-9D18-2C488CFE5F8B}" type="presOf" srcId="{AC4ADE22-120A-4ECA-989C-739615352780}" destId="{C95D64A7-1799-4587-BEAB-85005A44F5C5}" srcOrd="0" destOrd="0" presId="urn:microsoft.com/office/officeart/2005/8/layout/vList5"/>
    <dgm:cxn modelId="{505A0BC1-A1DF-43A3-9612-95B7B75382E8}" type="presOf" srcId="{7E676984-1D10-45A2-951B-15A87B31A02B}" destId="{7E26C2A0-92F5-43E6-8FB1-AF9750140E96}" srcOrd="0" destOrd="0" presId="urn:microsoft.com/office/officeart/2005/8/layout/vList5"/>
    <dgm:cxn modelId="{A91D121B-CE74-415E-9D73-D524C36EB513}" type="presParOf" srcId="{E1324D1E-C384-43AB-8EEA-96537E655C0F}" destId="{E52C526A-4B41-4C87-BA45-281BA8622474}" srcOrd="0" destOrd="0" presId="urn:microsoft.com/office/officeart/2005/8/layout/vList5"/>
    <dgm:cxn modelId="{73693E8A-37CF-47BC-B00B-46DFA9021FBB}" type="presParOf" srcId="{E52C526A-4B41-4C87-BA45-281BA8622474}" destId="{B891FC2E-C833-4E8E-9282-DF79823D2071}" srcOrd="0" destOrd="0" presId="urn:microsoft.com/office/officeart/2005/8/layout/vList5"/>
    <dgm:cxn modelId="{38BC1823-5501-494B-98EB-9FDCFA18607C}" type="presParOf" srcId="{E52C526A-4B41-4C87-BA45-281BA8622474}" destId="{8DA2C4A7-E631-4595-93BA-A5FF737B9E7C}" srcOrd="1" destOrd="0" presId="urn:microsoft.com/office/officeart/2005/8/layout/vList5"/>
    <dgm:cxn modelId="{8404D2A7-E166-454E-B02F-E9EC5AF37034}" type="presParOf" srcId="{E1324D1E-C384-43AB-8EEA-96537E655C0F}" destId="{EDF81F8C-B28E-4F48-8588-C6F65833AB9D}" srcOrd="1" destOrd="0" presId="urn:microsoft.com/office/officeart/2005/8/layout/vList5"/>
    <dgm:cxn modelId="{AABB4222-E4E8-4276-A390-53B370DBDCE0}" type="presParOf" srcId="{E1324D1E-C384-43AB-8EEA-96537E655C0F}" destId="{260B7624-CC17-465B-B201-9C2448AB73F3}" srcOrd="2" destOrd="0" presId="urn:microsoft.com/office/officeart/2005/8/layout/vList5"/>
    <dgm:cxn modelId="{FC00E556-B267-4F0B-AF44-2D34E455B45A}" type="presParOf" srcId="{260B7624-CC17-465B-B201-9C2448AB73F3}" destId="{C95D64A7-1799-4587-BEAB-85005A44F5C5}" srcOrd="0" destOrd="0" presId="urn:microsoft.com/office/officeart/2005/8/layout/vList5"/>
    <dgm:cxn modelId="{735CBDE6-AA56-4E73-84A2-37EAC5EF411E}" type="presParOf" srcId="{260B7624-CC17-465B-B201-9C2448AB73F3}" destId="{7E26C2A0-92F5-43E6-8FB1-AF9750140E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BDD36-3C8D-405A-8CC6-2C77A791A7EA}" type="doc">
      <dgm:prSet loTypeId="urn:microsoft.com/office/officeart/2005/8/layout/hierarchy5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F91570D-F514-452D-AACB-2BE5501F672C}">
      <dgm:prSet phldrT="[Text]" custT="1"/>
      <dgm:spPr/>
      <dgm:t>
        <a:bodyPr/>
        <a:lstStyle/>
        <a:p>
          <a:r>
            <a:rPr lang="en-US" sz="2800" b="0" dirty="0" err="1" smtClean="0">
              <a:latin typeface="Arial Black" pitchFamily="34" charset="0"/>
              <a:cs typeface="Aharoni" pitchFamily="2" charset="-79"/>
            </a:rPr>
            <a:t>Ph.D</a:t>
          </a:r>
          <a:endParaRPr lang="en-US" sz="2800" b="0" dirty="0">
            <a:latin typeface="Arial Black" pitchFamily="34" charset="0"/>
            <a:cs typeface="Aharoni" pitchFamily="2" charset="-79"/>
          </a:endParaRPr>
        </a:p>
      </dgm:t>
    </dgm:pt>
    <dgm:pt modelId="{20DF9A23-DDEA-4608-9A25-574869CF77EB}" type="parTrans" cxnId="{C264F03F-FF35-4709-BC62-61E0C4BE6F87}">
      <dgm:prSet/>
      <dgm:spPr/>
      <dgm:t>
        <a:bodyPr/>
        <a:lstStyle/>
        <a:p>
          <a:endParaRPr lang="en-US" sz="2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21E6E952-F8CA-4FC4-B26A-7AA22A045E21}" type="sibTrans" cxnId="{C264F03F-FF35-4709-BC62-61E0C4BE6F87}">
      <dgm:prSet/>
      <dgm:spPr/>
      <dgm:t>
        <a:bodyPr/>
        <a:lstStyle/>
        <a:p>
          <a:endParaRPr lang="en-US" sz="2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F61AEA7-666C-4D68-BB07-039F90112CD2}">
      <dgm:prSet phldrT="[Text]" custT="1"/>
      <dgm:spPr/>
      <dgm:t>
        <a:bodyPr/>
        <a:lstStyle/>
        <a:p>
          <a:r>
            <a:rPr lang="en-IN" sz="2800" b="0" dirty="0" smtClean="0">
              <a:latin typeface="Aharoni" pitchFamily="2" charset="-79"/>
              <a:cs typeface="Aharoni" pitchFamily="2" charset="-79"/>
            </a:rPr>
            <a:t>Regional Development, Social and Environmental Issues.</a:t>
          </a:r>
          <a:endParaRPr lang="en-US" sz="2800" b="0" dirty="0">
            <a:latin typeface="Aharoni" pitchFamily="2" charset="-79"/>
            <a:cs typeface="Aharoni" pitchFamily="2" charset="-79"/>
          </a:endParaRPr>
        </a:p>
      </dgm:t>
    </dgm:pt>
    <dgm:pt modelId="{75A63469-1BA4-4D2E-9E59-AE95BC67A854}" type="parTrans" cxnId="{81BA7001-39EC-4C4D-BFC5-CBCD8BF26BAD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371B4551-BD1C-4AD2-AB4D-64D047E9695E}" type="sibTrans" cxnId="{81BA7001-39EC-4C4D-BFC5-CBCD8BF26BAD}">
      <dgm:prSet/>
      <dgm:spPr/>
      <dgm:t>
        <a:bodyPr/>
        <a:lstStyle/>
        <a:p>
          <a:endParaRPr lang="en-US" sz="2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C0CC4D1A-A9FC-4F90-BC87-EB3A498A3E16}">
      <dgm:prSet phldrT="[Text]" custT="1"/>
      <dgm:spPr/>
      <dgm:t>
        <a:bodyPr/>
        <a:lstStyle/>
        <a:p>
          <a:r>
            <a:rPr lang="en-IN" sz="2800" b="0" dirty="0" smtClean="0">
              <a:latin typeface="Aharoni" pitchFamily="2" charset="-79"/>
              <a:cs typeface="Aharoni" pitchFamily="2" charset="-79"/>
            </a:rPr>
            <a:t>Trade and Development</a:t>
          </a:r>
          <a:endParaRPr lang="en-US" sz="2800" b="0" dirty="0">
            <a:latin typeface="Aharoni" pitchFamily="2" charset="-79"/>
            <a:cs typeface="Aharoni" pitchFamily="2" charset="-79"/>
          </a:endParaRPr>
        </a:p>
      </dgm:t>
    </dgm:pt>
    <dgm:pt modelId="{5AD0B1B1-31B7-4360-A0B0-6B89BFC73FC5}" type="parTrans" cxnId="{B170423E-AF1D-41FA-B53E-050DA2498F7C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 b="1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DAA22091-629D-4BBD-9110-22DF3B401731}" type="sibTrans" cxnId="{B170423E-AF1D-41FA-B53E-050DA2498F7C}">
      <dgm:prSet/>
      <dgm:spPr/>
      <dgm:t>
        <a:bodyPr/>
        <a:lstStyle/>
        <a:p>
          <a:endParaRPr lang="en-US" sz="2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C4C30EB-0805-4F91-87EE-9CE6D3176868}" type="pres">
      <dgm:prSet presAssocID="{14BBDD36-3C8D-405A-8CC6-2C77A791A7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8CC398-AA61-40AA-8929-22F96DDD2F93}" type="pres">
      <dgm:prSet presAssocID="{14BBDD36-3C8D-405A-8CC6-2C77A791A7EA}" presName="hierFlow" presStyleCnt="0"/>
      <dgm:spPr/>
      <dgm:t>
        <a:bodyPr/>
        <a:lstStyle/>
        <a:p>
          <a:endParaRPr lang="en-US"/>
        </a:p>
      </dgm:t>
    </dgm:pt>
    <dgm:pt modelId="{7BD46553-5B83-4F5E-9BC9-2ECF7C379CC1}" type="pres">
      <dgm:prSet presAssocID="{14BBDD36-3C8D-405A-8CC6-2C77A791A7E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F11800-083A-4684-B518-EAE89E366D9D}" type="pres">
      <dgm:prSet presAssocID="{2F91570D-F514-452D-AACB-2BE5501F672C}" presName="Name17" presStyleCnt="0"/>
      <dgm:spPr/>
      <dgm:t>
        <a:bodyPr/>
        <a:lstStyle/>
        <a:p>
          <a:endParaRPr lang="en-US"/>
        </a:p>
      </dgm:t>
    </dgm:pt>
    <dgm:pt modelId="{E1E0CDFF-E685-4D69-9486-5C62582F3BFB}" type="pres">
      <dgm:prSet presAssocID="{2F91570D-F514-452D-AACB-2BE5501F672C}" presName="level1Shape" presStyleLbl="node0" presStyleIdx="0" presStyleCnt="1" custScaleX="134505" custScaleY="150736" custLinFactNeighborX="-39339" custLinFactNeighborY="-7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214B7-563A-4260-92C4-93A1D0E9077C}" type="pres">
      <dgm:prSet presAssocID="{2F91570D-F514-452D-AACB-2BE5501F672C}" presName="hierChild2" presStyleCnt="0"/>
      <dgm:spPr/>
      <dgm:t>
        <a:bodyPr/>
        <a:lstStyle/>
        <a:p>
          <a:endParaRPr lang="en-US"/>
        </a:p>
      </dgm:t>
    </dgm:pt>
    <dgm:pt modelId="{C1A0D650-E1C6-47F0-8754-8B7323E7515C}" type="pres">
      <dgm:prSet presAssocID="{75A63469-1BA4-4D2E-9E59-AE95BC67A85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5E3E804-0A87-45BA-BD15-76A69099A213}" type="pres">
      <dgm:prSet presAssocID="{75A63469-1BA4-4D2E-9E59-AE95BC67A85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B2C9E12-3B89-479D-9AE6-803A34E0A8A8}" type="pres">
      <dgm:prSet presAssocID="{FF61AEA7-666C-4D68-BB07-039F90112CD2}" presName="Name30" presStyleCnt="0"/>
      <dgm:spPr/>
      <dgm:t>
        <a:bodyPr/>
        <a:lstStyle/>
        <a:p>
          <a:endParaRPr lang="en-US"/>
        </a:p>
      </dgm:t>
    </dgm:pt>
    <dgm:pt modelId="{BDE15907-3D2D-4F42-8F36-0A322CCFF49E}" type="pres">
      <dgm:prSet presAssocID="{FF61AEA7-666C-4D68-BB07-039F90112CD2}" presName="level2Shape" presStyleLbl="node2" presStyleIdx="0" presStyleCnt="2" custScaleX="559788" custScaleY="135889"/>
      <dgm:spPr/>
      <dgm:t>
        <a:bodyPr/>
        <a:lstStyle/>
        <a:p>
          <a:endParaRPr lang="en-US"/>
        </a:p>
      </dgm:t>
    </dgm:pt>
    <dgm:pt modelId="{F74A8E9C-D0BE-4A29-BF17-8785C0DECCDF}" type="pres">
      <dgm:prSet presAssocID="{FF61AEA7-666C-4D68-BB07-039F90112CD2}" presName="hierChild3" presStyleCnt="0"/>
      <dgm:spPr/>
      <dgm:t>
        <a:bodyPr/>
        <a:lstStyle/>
        <a:p>
          <a:endParaRPr lang="en-US"/>
        </a:p>
      </dgm:t>
    </dgm:pt>
    <dgm:pt modelId="{B4267597-BEEF-40D2-8699-8FA86AF40E33}" type="pres">
      <dgm:prSet presAssocID="{5AD0B1B1-31B7-4360-A0B0-6B89BFC73FC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DBA9ABC0-8BC6-4BD2-9E60-3C37A2FB8B84}" type="pres">
      <dgm:prSet presAssocID="{5AD0B1B1-31B7-4360-A0B0-6B89BFC73FC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C0678B7-6AAE-43FC-89AC-8ACB1BF3B1C5}" type="pres">
      <dgm:prSet presAssocID="{C0CC4D1A-A9FC-4F90-BC87-EB3A498A3E16}" presName="Name30" presStyleCnt="0"/>
      <dgm:spPr/>
      <dgm:t>
        <a:bodyPr/>
        <a:lstStyle/>
        <a:p>
          <a:endParaRPr lang="en-US"/>
        </a:p>
      </dgm:t>
    </dgm:pt>
    <dgm:pt modelId="{7F66B83B-3E41-4401-B228-247FE581648F}" type="pres">
      <dgm:prSet presAssocID="{C0CC4D1A-A9FC-4F90-BC87-EB3A498A3E16}" presName="level2Shape" presStyleLbl="node2" presStyleIdx="1" presStyleCnt="2" custScaleX="555544" custScaleY="106444"/>
      <dgm:spPr/>
      <dgm:t>
        <a:bodyPr/>
        <a:lstStyle/>
        <a:p>
          <a:endParaRPr lang="en-US"/>
        </a:p>
      </dgm:t>
    </dgm:pt>
    <dgm:pt modelId="{13AB5C35-AA97-4611-97CD-1FFADDD660A9}" type="pres">
      <dgm:prSet presAssocID="{C0CC4D1A-A9FC-4F90-BC87-EB3A498A3E16}" presName="hierChild3" presStyleCnt="0"/>
      <dgm:spPr/>
      <dgm:t>
        <a:bodyPr/>
        <a:lstStyle/>
        <a:p>
          <a:endParaRPr lang="en-US"/>
        </a:p>
      </dgm:t>
    </dgm:pt>
    <dgm:pt modelId="{4A078AA2-9F84-4A60-8ACB-6843835AAB23}" type="pres">
      <dgm:prSet presAssocID="{14BBDD36-3C8D-405A-8CC6-2C77A791A7EA}" presName="bgShapesFlow" presStyleCnt="0"/>
      <dgm:spPr/>
      <dgm:t>
        <a:bodyPr/>
        <a:lstStyle/>
        <a:p>
          <a:endParaRPr lang="en-US"/>
        </a:p>
      </dgm:t>
    </dgm:pt>
  </dgm:ptLst>
  <dgm:cxnLst>
    <dgm:cxn modelId="{A1641C65-E197-4C9F-A4C9-E169386D6754}" type="presOf" srcId="{2F91570D-F514-452D-AACB-2BE5501F672C}" destId="{E1E0CDFF-E685-4D69-9486-5C62582F3BFB}" srcOrd="0" destOrd="0" presId="urn:microsoft.com/office/officeart/2005/8/layout/hierarchy5"/>
    <dgm:cxn modelId="{47D4B795-7D85-4053-BDA0-ED174D3BE45E}" type="presOf" srcId="{75A63469-1BA4-4D2E-9E59-AE95BC67A854}" destId="{C1A0D650-E1C6-47F0-8754-8B7323E7515C}" srcOrd="0" destOrd="0" presId="urn:microsoft.com/office/officeart/2005/8/layout/hierarchy5"/>
    <dgm:cxn modelId="{1AFC9488-BD84-4AA9-A5A2-D4F1E0D5A4F6}" type="presOf" srcId="{C0CC4D1A-A9FC-4F90-BC87-EB3A498A3E16}" destId="{7F66B83B-3E41-4401-B228-247FE581648F}" srcOrd="0" destOrd="0" presId="urn:microsoft.com/office/officeart/2005/8/layout/hierarchy5"/>
    <dgm:cxn modelId="{81BA7001-39EC-4C4D-BFC5-CBCD8BF26BAD}" srcId="{2F91570D-F514-452D-AACB-2BE5501F672C}" destId="{FF61AEA7-666C-4D68-BB07-039F90112CD2}" srcOrd="0" destOrd="0" parTransId="{75A63469-1BA4-4D2E-9E59-AE95BC67A854}" sibTransId="{371B4551-BD1C-4AD2-AB4D-64D047E9695E}"/>
    <dgm:cxn modelId="{A53C5C8A-188D-4E42-8D6A-E6906A75BA7B}" type="presOf" srcId="{FF61AEA7-666C-4D68-BB07-039F90112CD2}" destId="{BDE15907-3D2D-4F42-8F36-0A322CCFF49E}" srcOrd="0" destOrd="0" presId="urn:microsoft.com/office/officeart/2005/8/layout/hierarchy5"/>
    <dgm:cxn modelId="{CC0C6102-2AA0-4900-9C15-F970A0584C57}" type="presOf" srcId="{5AD0B1B1-31B7-4360-A0B0-6B89BFC73FC5}" destId="{B4267597-BEEF-40D2-8699-8FA86AF40E33}" srcOrd="0" destOrd="0" presId="urn:microsoft.com/office/officeart/2005/8/layout/hierarchy5"/>
    <dgm:cxn modelId="{1FF8D784-7152-472A-B369-09151423B1FE}" type="presOf" srcId="{5AD0B1B1-31B7-4360-A0B0-6B89BFC73FC5}" destId="{DBA9ABC0-8BC6-4BD2-9E60-3C37A2FB8B84}" srcOrd="1" destOrd="0" presId="urn:microsoft.com/office/officeart/2005/8/layout/hierarchy5"/>
    <dgm:cxn modelId="{C264F03F-FF35-4709-BC62-61E0C4BE6F87}" srcId="{14BBDD36-3C8D-405A-8CC6-2C77A791A7EA}" destId="{2F91570D-F514-452D-AACB-2BE5501F672C}" srcOrd="0" destOrd="0" parTransId="{20DF9A23-DDEA-4608-9A25-574869CF77EB}" sibTransId="{21E6E952-F8CA-4FC4-B26A-7AA22A045E21}"/>
    <dgm:cxn modelId="{B170423E-AF1D-41FA-B53E-050DA2498F7C}" srcId="{2F91570D-F514-452D-AACB-2BE5501F672C}" destId="{C0CC4D1A-A9FC-4F90-BC87-EB3A498A3E16}" srcOrd="1" destOrd="0" parTransId="{5AD0B1B1-31B7-4360-A0B0-6B89BFC73FC5}" sibTransId="{DAA22091-629D-4BBD-9110-22DF3B401731}"/>
    <dgm:cxn modelId="{46F6D32D-3BC7-4410-9370-69B65DAD5117}" type="presOf" srcId="{75A63469-1BA4-4D2E-9E59-AE95BC67A854}" destId="{A5E3E804-0A87-45BA-BD15-76A69099A213}" srcOrd="1" destOrd="0" presId="urn:microsoft.com/office/officeart/2005/8/layout/hierarchy5"/>
    <dgm:cxn modelId="{522B2C38-0A6A-4166-98AC-A2BAEF57DD0F}" type="presOf" srcId="{14BBDD36-3C8D-405A-8CC6-2C77A791A7EA}" destId="{FC4C30EB-0805-4F91-87EE-9CE6D3176868}" srcOrd="0" destOrd="0" presId="urn:microsoft.com/office/officeart/2005/8/layout/hierarchy5"/>
    <dgm:cxn modelId="{27BB6C65-8E03-42D4-8602-721B2A8FC750}" type="presParOf" srcId="{FC4C30EB-0805-4F91-87EE-9CE6D3176868}" destId="{EE8CC398-AA61-40AA-8929-22F96DDD2F93}" srcOrd="0" destOrd="0" presId="urn:microsoft.com/office/officeart/2005/8/layout/hierarchy5"/>
    <dgm:cxn modelId="{5A915157-8480-4FA4-B958-9616A1720D40}" type="presParOf" srcId="{EE8CC398-AA61-40AA-8929-22F96DDD2F93}" destId="{7BD46553-5B83-4F5E-9BC9-2ECF7C379CC1}" srcOrd="0" destOrd="0" presId="urn:microsoft.com/office/officeart/2005/8/layout/hierarchy5"/>
    <dgm:cxn modelId="{FDDB1BCA-A103-4C51-B2FD-926D4229FC6A}" type="presParOf" srcId="{7BD46553-5B83-4F5E-9BC9-2ECF7C379CC1}" destId="{89F11800-083A-4684-B518-EAE89E366D9D}" srcOrd="0" destOrd="0" presId="urn:microsoft.com/office/officeart/2005/8/layout/hierarchy5"/>
    <dgm:cxn modelId="{3F4F4F47-7E7C-4660-9A68-36FA29B8AB5E}" type="presParOf" srcId="{89F11800-083A-4684-B518-EAE89E366D9D}" destId="{E1E0CDFF-E685-4D69-9486-5C62582F3BFB}" srcOrd="0" destOrd="0" presId="urn:microsoft.com/office/officeart/2005/8/layout/hierarchy5"/>
    <dgm:cxn modelId="{9476E50A-F5D5-4441-9B70-06B7D415B608}" type="presParOf" srcId="{89F11800-083A-4684-B518-EAE89E366D9D}" destId="{AFB214B7-563A-4260-92C4-93A1D0E9077C}" srcOrd="1" destOrd="0" presId="urn:microsoft.com/office/officeart/2005/8/layout/hierarchy5"/>
    <dgm:cxn modelId="{BC957B78-6519-4F72-B8A1-62F32098E0D8}" type="presParOf" srcId="{AFB214B7-563A-4260-92C4-93A1D0E9077C}" destId="{C1A0D650-E1C6-47F0-8754-8B7323E7515C}" srcOrd="0" destOrd="0" presId="urn:microsoft.com/office/officeart/2005/8/layout/hierarchy5"/>
    <dgm:cxn modelId="{44311EAD-7D06-4A87-B3CC-23D23C934757}" type="presParOf" srcId="{C1A0D650-E1C6-47F0-8754-8B7323E7515C}" destId="{A5E3E804-0A87-45BA-BD15-76A69099A213}" srcOrd="0" destOrd="0" presId="urn:microsoft.com/office/officeart/2005/8/layout/hierarchy5"/>
    <dgm:cxn modelId="{6E807561-3C6F-4D0E-A120-4DE673A18FE4}" type="presParOf" srcId="{AFB214B7-563A-4260-92C4-93A1D0E9077C}" destId="{7B2C9E12-3B89-479D-9AE6-803A34E0A8A8}" srcOrd="1" destOrd="0" presId="urn:microsoft.com/office/officeart/2005/8/layout/hierarchy5"/>
    <dgm:cxn modelId="{79473DE7-A12A-43C1-B5E2-AAED9C3EA7A7}" type="presParOf" srcId="{7B2C9E12-3B89-479D-9AE6-803A34E0A8A8}" destId="{BDE15907-3D2D-4F42-8F36-0A322CCFF49E}" srcOrd="0" destOrd="0" presId="urn:microsoft.com/office/officeart/2005/8/layout/hierarchy5"/>
    <dgm:cxn modelId="{761F1963-F32E-4E25-A9E5-F6065D2C4928}" type="presParOf" srcId="{7B2C9E12-3B89-479D-9AE6-803A34E0A8A8}" destId="{F74A8E9C-D0BE-4A29-BF17-8785C0DECCDF}" srcOrd="1" destOrd="0" presId="urn:microsoft.com/office/officeart/2005/8/layout/hierarchy5"/>
    <dgm:cxn modelId="{06DBA80C-7FE9-4A37-9B8B-C023380B8D1D}" type="presParOf" srcId="{AFB214B7-563A-4260-92C4-93A1D0E9077C}" destId="{B4267597-BEEF-40D2-8699-8FA86AF40E33}" srcOrd="2" destOrd="0" presId="urn:microsoft.com/office/officeart/2005/8/layout/hierarchy5"/>
    <dgm:cxn modelId="{8AA9980C-4F43-4675-8D6B-8F186127D119}" type="presParOf" srcId="{B4267597-BEEF-40D2-8699-8FA86AF40E33}" destId="{DBA9ABC0-8BC6-4BD2-9E60-3C37A2FB8B84}" srcOrd="0" destOrd="0" presId="urn:microsoft.com/office/officeart/2005/8/layout/hierarchy5"/>
    <dgm:cxn modelId="{90832AF5-D7BE-4EB0-B160-9CE01927B5D7}" type="presParOf" srcId="{AFB214B7-563A-4260-92C4-93A1D0E9077C}" destId="{8C0678B7-6AAE-43FC-89AC-8ACB1BF3B1C5}" srcOrd="3" destOrd="0" presId="urn:microsoft.com/office/officeart/2005/8/layout/hierarchy5"/>
    <dgm:cxn modelId="{C49DAB51-4FF3-4637-82E0-BB73476E882E}" type="presParOf" srcId="{8C0678B7-6AAE-43FC-89AC-8ACB1BF3B1C5}" destId="{7F66B83B-3E41-4401-B228-247FE581648F}" srcOrd="0" destOrd="0" presId="urn:microsoft.com/office/officeart/2005/8/layout/hierarchy5"/>
    <dgm:cxn modelId="{C643F171-4889-476B-B386-B52B597A847B}" type="presParOf" srcId="{8C0678B7-6AAE-43FC-89AC-8ACB1BF3B1C5}" destId="{13AB5C35-AA97-4611-97CD-1FFADDD660A9}" srcOrd="1" destOrd="0" presId="urn:microsoft.com/office/officeart/2005/8/layout/hierarchy5"/>
    <dgm:cxn modelId="{A07D5A39-820C-492E-8C84-6FD55945AF2F}" type="presParOf" srcId="{FC4C30EB-0805-4F91-87EE-9CE6D3176868}" destId="{4A078AA2-9F84-4A60-8ACB-6843835AAB2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BBDD36-3C8D-405A-8CC6-2C77A791A7EA}" type="doc">
      <dgm:prSet loTypeId="urn:microsoft.com/office/officeart/2005/8/layout/hierarchy5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F91570D-F514-452D-AACB-2BE5501F672C}">
      <dgm:prSet phldrT="[Text]" custT="1"/>
      <dgm:spPr/>
      <dgm:t>
        <a:bodyPr/>
        <a:lstStyle/>
        <a:p>
          <a:r>
            <a:rPr lang="en-IN" sz="2800" b="1" dirty="0" smtClean="0">
              <a:latin typeface="Arial Black" pitchFamily="34" charset="0"/>
              <a:cs typeface="Aharoni" pitchFamily="2" charset="-79"/>
            </a:rPr>
            <a:t>M.Phil.</a:t>
          </a:r>
          <a:endParaRPr lang="en-US" sz="2800" dirty="0">
            <a:latin typeface="Arial Black" pitchFamily="34" charset="0"/>
            <a:cs typeface="Aharoni" pitchFamily="2" charset="-79"/>
          </a:endParaRPr>
        </a:p>
      </dgm:t>
    </dgm:pt>
    <dgm:pt modelId="{20DF9A23-DDEA-4608-9A25-574869CF77EB}" type="parTrans" cxnId="{C264F03F-FF35-4709-BC62-61E0C4BE6F87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21E6E952-F8CA-4FC4-B26A-7AA22A045E21}" type="sibTrans" cxnId="{C264F03F-FF35-4709-BC62-61E0C4BE6F87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F61AEA7-666C-4D68-BB07-039F90112CD2}">
      <dgm:prSet phldrT="[Text]" custT="1"/>
      <dgm:spPr/>
      <dgm:t>
        <a:bodyPr/>
        <a:lstStyle/>
        <a:p>
          <a:r>
            <a:rPr lang="en-IN" sz="2800" dirty="0" smtClean="0">
              <a:latin typeface="Aharoni" pitchFamily="2" charset="-79"/>
              <a:cs typeface="Aharoni" pitchFamily="2" charset="-79"/>
            </a:rPr>
            <a:t>Comprehending Economic Policies </a:t>
          </a:r>
          <a:endParaRPr lang="en-US" sz="2800" dirty="0">
            <a:latin typeface="Aharoni" pitchFamily="2" charset="-79"/>
            <a:cs typeface="Aharoni" pitchFamily="2" charset="-79"/>
          </a:endParaRPr>
        </a:p>
      </dgm:t>
    </dgm:pt>
    <dgm:pt modelId="{75A63469-1BA4-4D2E-9E59-AE95BC67A854}" type="parTrans" cxnId="{81BA7001-39EC-4C4D-BFC5-CBCD8BF26BAD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371B4551-BD1C-4AD2-AB4D-64D047E9695E}" type="sibTrans" cxnId="{81BA7001-39EC-4C4D-BFC5-CBCD8BF26BAD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C0CC4D1A-A9FC-4F90-BC87-EB3A498A3E16}">
      <dgm:prSet phldrT="[Text]" custT="1"/>
      <dgm:spPr/>
      <dgm:t>
        <a:bodyPr/>
        <a:lstStyle/>
        <a:p>
          <a:r>
            <a:rPr lang="en-IN" sz="2800" dirty="0" smtClean="0">
              <a:latin typeface="Aharoni" pitchFamily="2" charset="-79"/>
              <a:cs typeface="Aharoni" pitchFamily="2" charset="-79"/>
            </a:rPr>
            <a:t>Quantitative Research Techniques</a:t>
          </a:r>
          <a:endParaRPr lang="en-US" sz="2800" dirty="0">
            <a:latin typeface="Aharoni" pitchFamily="2" charset="-79"/>
            <a:cs typeface="Aharoni" pitchFamily="2" charset="-79"/>
          </a:endParaRPr>
        </a:p>
      </dgm:t>
    </dgm:pt>
    <dgm:pt modelId="{5AD0B1B1-31B7-4360-A0B0-6B89BFC73FC5}" type="parTrans" cxnId="{B170423E-AF1D-41FA-B53E-050DA2498F7C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DAA22091-629D-4BBD-9110-22DF3B401731}" type="sibTrans" cxnId="{B170423E-AF1D-41FA-B53E-050DA2498F7C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C4C30EB-0805-4F91-87EE-9CE6D3176868}" type="pres">
      <dgm:prSet presAssocID="{14BBDD36-3C8D-405A-8CC6-2C77A791A7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8CC398-AA61-40AA-8929-22F96DDD2F93}" type="pres">
      <dgm:prSet presAssocID="{14BBDD36-3C8D-405A-8CC6-2C77A791A7EA}" presName="hierFlow" presStyleCnt="0"/>
      <dgm:spPr/>
      <dgm:t>
        <a:bodyPr/>
        <a:lstStyle/>
        <a:p>
          <a:endParaRPr lang="en-US"/>
        </a:p>
      </dgm:t>
    </dgm:pt>
    <dgm:pt modelId="{7BD46553-5B83-4F5E-9BC9-2ECF7C379CC1}" type="pres">
      <dgm:prSet presAssocID="{14BBDD36-3C8D-405A-8CC6-2C77A791A7E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F11800-083A-4684-B518-EAE89E366D9D}" type="pres">
      <dgm:prSet presAssocID="{2F91570D-F514-452D-AACB-2BE5501F672C}" presName="Name17" presStyleCnt="0"/>
      <dgm:spPr/>
      <dgm:t>
        <a:bodyPr/>
        <a:lstStyle/>
        <a:p>
          <a:endParaRPr lang="en-US"/>
        </a:p>
      </dgm:t>
    </dgm:pt>
    <dgm:pt modelId="{E1E0CDFF-E685-4D69-9486-5C62582F3BFB}" type="pres">
      <dgm:prSet presAssocID="{2F91570D-F514-452D-AACB-2BE5501F672C}" presName="level1Shape" presStyleLbl="node0" presStyleIdx="0" presStyleCnt="1" custScaleY="118290" custLinFactNeighborX="-39339" custLinFactNeighborY="-7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214B7-563A-4260-92C4-93A1D0E9077C}" type="pres">
      <dgm:prSet presAssocID="{2F91570D-F514-452D-AACB-2BE5501F672C}" presName="hierChild2" presStyleCnt="0"/>
      <dgm:spPr/>
      <dgm:t>
        <a:bodyPr/>
        <a:lstStyle/>
        <a:p>
          <a:endParaRPr lang="en-US"/>
        </a:p>
      </dgm:t>
    </dgm:pt>
    <dgm:pt modelId="{C1A0D650-E1C6-47F0-8754-8B7323E7515C}" type="pres">
      <dgm:prSet presAssocID="{75A63469-1BA4-4D2E-9E59-AE95BC67A85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5E3E804-0A87-45BA-BD15-76A69099A213}" type="pres">
      <dgm:prSet presAssocID="{75A63469-1BA4-4D2E-9E59-AE95BC67A85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B2C9E12-3B89-479D-9AE6-803A34E0A8A8}" type="pres">
      <dgm:prSet presAssocID="{FF61AEA7-666C-4D68-BB07-039F90112CD2}" presName="Name30" presStyleCnt="0"/>
      <dgm:spPr/>
      <dgm:t>
        <a:bodyPr/>
        <a:lstStyle/>
        <a:p>
          <a:endParaRPr lang="en-US"/>
        </a:p>
      </dgm:t>
    </dgm:pt>
    <dgm:pt modelId="{BDE15907-3D2D-4F42-8F36-0A322CCFF49E}" type="pres">
      <dgm:prSet presAssocID="{FF61AEA7-666C-4D68-BB07-039F90112CD2}" presName="level2Shape" presStyleLbl="node2" presStyleIdx="0" presStyleCnt="2" custScaleX="430494" custScaleY="61839"/>
      <dgm:spPr/>
      <dgm:t>
        <a:bodyPr/>
        <a:lstStyle/>
        <a:p>
          <a:endParaRPr lang="en-US"/>
        </a:p>
      </dgm:t>
    </dgm:pt>
    <dgm:pt modelId="{F74A8E9C-D0BE-4A29-BF17-8785C0DECCDF}" type="pres">
      <dgm:prSet presAssocID="{FF61AEA7-666C-4D68-BB07-039F90112CD2}" presName="hierChild3" presStyleCnt="0"/>
      <dgm:spPr/>
      <dgm:t>
        <a:bodyPr/>
        <a:lstStyle/>
        <a:p>
          <a:endParaRPr lang="en-US"/>
        </a:p>
      </dgm:t>
    </dgm:pt>
    <dgm:pt modelId="{B4267597-BEEF-40D2-8699-8FA86AF40E33}" type="pres">
      <dgm:prSet presAssocID="{5AD0B1B1-31B7-4360-A0B0-6B89BFC73FC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DBA9ABC0-8BC6-4BD2-9E60-3C37A2FB8B84}" type="pres">
      <dgm:prSet presAssocID="{5AD0B1B1-31B7-4360-A0B0-6B89BFC73FC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C0678B7-6AAE-43FC-89AC-8ACB1BF3B1C5}" type="pres">
      <dgm:prSet presAssocID="{C0CC4D1A-A9FC-4F90-BC87-EB3A498A3E16}" presName="Name30" presStyleCnt="0"/>
      <dgm:spPr/>
      <dgm:t>
        <a:bodyPr/>
        <a:lstStyle/>
        <a:p>
          <a:endParaRPr lang="en-US"/>
        </a:p>
      </dgm:t>
    </dgm:pt>
    <dgm:pt modelId="{7F66B83B-3E41-4401-B228-247FE581648F}" type="pres">
      <dgm:prSet presAssocID="{C0CC4D1A-A9FC-4F90-BC87-EB3A498A3E16}" presName="level2Shape" presStyleLbl="node2" presStyleIdx="1" presStyleCnt="2" custScaleX="434317" custScaleY="58431"/>
      <dgm:spPr/>
      <dgm:t>
        <a:bodyPr/>
        <a:lstStyle/>
        <a:p>
          <a:endParaRPr lang="en-US"/>
        </a:p>
      </dgm:t>
    </dgm:pt>
    <dgm:pt modelId="{13AB5C35-AA97-4611-97CD-1FFADDD660A9}" type="pres">
      <dgm:prSet presAssocID="{C0CC4D1A-A9FC-4F90-BC87-EB3A498A3E16}" presName="hierChild3" presStyleCnt="0"/>
      <dgm:spPr/>
      <dgm:t>
        <a:bodyPr/>
        <a:lstStyle/>
        <a:p>
          <a:endParaRPr lang="en-US"/>
        </a:p>
      </dgm:t>
    </dgm:pt>
    <dgm:pt modelId="{4A078AA2-9F84-4A60-8ACB-6843835AAB23}" type="pres">
      <dgm:prSet presAssocID="{14BBDD36-3C8D-405A-8CC6-2C77A791A7EA}" presName="bgShapesFlow" presStyleCnt="0"/>
      <dgm:spPr/>
      <dgm:t>
        <a:bodyPr/>
        <a:lstStyle/>
        <a:p>
          <a:endParaRPr lang="en-US"/>
        </a:p>
      </dgm:t>
    </dgm:pt>
  </dgm:ptLst>
  <dgm:cxnLst>
    <dgm:cxn modelId="{095F2EAA-74B4-462B-AEB1-9956C504A063}" type="presOf" srcId="{5AD0B1B1-31B7-4360-A0B0-6B89BFC73FC5}" destId="{B4267597-BEEF-40D2-8699-8FA86AF40E33}" srcOrd="0" destOrd="0" presId="urn:microsoft.com/office/officeart/2005/8/layout/hierarchy5"/>
    <dgm:cxn modelId="{47F2285E-7884-4A79-8030-2EB3246BB4A1}" type="presOf" srcId="{C0CC4D1A-A9FC-4F90-BC87-EB3A498A3E16}" destId="{7F66B83B-3E41-4401-B228-247FE581648F}" srcOrd="0" destOrd="0" presId="urn:microsoft.com/office/officeart/2005/8/layout/hierarchy5"/>
    <dgm:cxn modelId="{2E81A8B9-2BD1-4BFD-83A7-02A218632A7B}" type="presOf" srcId="{FF61AEA7-666C-4D68-BB07-039F90112CD2}" destId="{BDE15907-3D2D-4F42-8F36-0A322CCFF49E}" srcOrd="0" destOrd="0" presId="urn:microsoft.com/office/officeart/2005/8/layout/hierarchy5"/>
    <dgm:cxn modelId="{E611E9F0-4683-49FE-AB7D-6CD665C2A45A}" type="presOf" srcId="{2F91570D-F514-452D-AACB-2BE5501F672C}" destId="{E1E0CDFF-E685-4D69-9486-5C62582F3BFB}" srcOrd="0" destOrd="0" presId="urn:microsoft.com/office/officeart/2005/8/layout/hierarchy5"/>
    <dgm:cxn modelId="{9E7B8A2D-1475-4828-90E7-0E7D9A68A312}" type="presOf" srcId="{75A63469-1BA4-4D2E-9E59-AE95BC67A854}" destId="{C1A0D650-E1C6-47F0-8754-8B7323E7515C}" srcOrd="0" destOrd="0" presId="urn:microsoft.com/office/officeart/2005/8/layout/hierarchy5"/>
    <dgm:cxn modelId="{598F7640-FA95-4552-9C2A-496283C22908}" type="presOf" srcId="{5AD0B1B1-31B7-4360-A0B0-6B89BFC73FC5}" destId="{DBA9ABC0-8BC6-4BD2-9E60-3C37A2FB8B84}" srcOrd="1" destOrd="0" presId="urn:microsoft.com/office/officeart/2005/8/layout/hierarchy5"/>
    <dgm:cxn modelId="{81BA7001-39EC-4C4D-BFC5-CBCD8BF26BAD}" srcId="{2F91570D-F514-452D-AACB-2BE5501F672C}" destId="{FF61AEA7-666C-4D68-BB07-039F90112CD2}" srcOrd="0" destOrd="0" parTransId="{75A63469-1BA4-4D2E-9E59-AE95BC67A854}" sibTransId="{371B4551-BD1C-4AD2-AB4D-64D047E9695E}"/>
    <dgm:cxn modelId="{C264F03F-FF35-4709-BC62-61E0C4BE6F87}" srcId="{14BBDD36-3C8D-405A-8CC6-2C77A791A7EA}" destId="{2F91570D-F514-452D-AACB-2BE5501F672C}" srcOrd="0" destOrd="0" parTransId="{20DF9A23-DDEA-4608-9A25-574869CF77EB}" sibTransId="{21E6E952-F8CA-4FC4-B26A-7AA22A045E21}"/>
    <dgm:cxn modelId="{B170423E-AF1D-41FA-B53E-050DA2498F7C}" srcId="{2F91570D-F514-452D-AACB-2BE5501F672C}" destId="{C0CC4D1A-A9FC-4F90-BC87-EB3A498A3E16}" srcOrd="1" destOrd="0" parTransId="{5AD0B1B1-31B7-4360-A0B0-6B89BFC73FC5}" sibTransId="{DAA22091-629D-4BBD-9110-22DF3B401731}"/>
    <dgm:cxn modelId="{7C14124A-FEE1-4E54-9943-099DFE3D339E}" type="presOf" srcId="{75A63469-1BA4-4D2E-9E59-AE95BC67A854}" destId="{A5E3E804-0A87-45BA-BD15-76A69099A213}" srcOrd="1" destOrd="0" presId="urn:microsoft.com/office/officeart/2005/8/layout/hierarchy5"/>
    <dgm:cxn modelId="{722306F5-DBD8-49F6-9496-09A617B0EC11}" type="presOf" srcId="{14BBDD36-3C8D-405A-8CC6-2C77A791A7EA}" destId="{FC4C30EB-0805-4F91-87EE-9CE6D3176868}" srcOrd="0" destOrd="0" presId="urn:microsoft.com/office/officeart/2005/8/layout/hierarchy5"/>
    <dgm:cxn modelId="{4C350774-94BF-4A92-8BC5-32BD8F19ABAA}" type="presParOf" srcId="{FC4C30EB-0805-4F91-87EE-9CE6D3176868}" destId="{EE8CC398-AA61-40AA-8929-22F96DDD2F93}" srcOrd="0" destOrd="0" presId="urn:microsoft.com/office/officeart/2005/8/layout/hierarchy5"/>
    <dgm:cxn modelId="{03FD0003-75F0-4BF6-AEFF-8568B114E9D6}" type="presParOf" srcId="{EE8CC398-AA61-40AA-8929-22F96DDD2F93}" destId="{7BD46553-5B83-4F5E-9BC9-2ECF7C379CC1}" srcOrd="0" destOrd="0" presId="urn:microsoft.com/office/officeart/2005/8/layout/hierarchy5"/>
    <dgm:cxn modelId="{C2F52C16-77A2-4123-93E6-B27608875C2B}" type="presParOf" srcId="{7BD46553-5B83-4F5E-9BC9-2ECF7C379CC1}" destId="{89F11800-083A-4684-B518-EAE89E366D9D}" srcOrd="0" destOrd="0" presId="urn:microsoft.com/office/officeart/2005/8/layout/hierarchy5"/>
    <dgm:cxn modelId="{F3E4C67F-B497-47CE-A81E-8B0269A70E27}" type="presParOf" srcId="{89F11800-083A-4684-B518-EAE89E366D9D}" destId="{E1E0CDFF-E685-4D69-9486-5C62582F3BFB}" srcOrd="0" destOrd="0" presId="urn:microsoft.com/office/officeart/2005/8/layout/hierarchy5"/>
    <dgm:cxn modelId="{2E01E824-301C-481F-A41A-02942722F15C}" type="presParOf" srcId="{89F11800-083A-4684-B518-EAE89E366D9D}" destId="{AFB214B7-563A-4260-92C4-93A1D0E9077C}" srcOrd="1" destOrd="0" presId="urn:microsoft.com/office/officeart/2005/8/layout/hierarchy5"/>
    <dgm:cxn modelId="{6F7D7745-314E-4B20-B604-2DE9A82FB794}" type="presParOf" srcId="{AFB214B7-563A-4260-92C4-93A1D0E9077C}" destId="{C1A0D650-E1C6-47F0-8754-8B7323E7515C}" srcOrd="0" destOrd="0" presId="urn:microsoft.com/office/officeart/2005/8/layout/hierarchy5"/>
    <dgm:cxn modelId="{A3FA4D2D-AC3D-4E92-BEF1-C5EA0D78E896}" type="presParOf" srcId="{C1A0D650-E1C6-47F0-8754-8B7323E7515C}" destId="{A5E3E804-0A87-45BA-BD15-76A69099A213}" srcOrd="0" destOrd="0" presId="urn:microsoft.com/office/officeart/2005/8/layout/hierarchy5"/>
    <dgm:cxn modelId="{812641A5-A228-45D9-B328-5DA1FE62E548}" type="presParOf" srcId="{AFB214B7-563A-4260-92C4-93A1D0E9077C}" destId="{7B2C9E12-3B89-479D-9AE6-803A34E0A8A8}" srcOrd="1" destOrd="0" presId="urn:microsoft.com/office/officeart/2005/8/layout/hierarchy5"/>
    <dgm:cxn modelId="{8461D743-1E30-44B7-83B9-4A076110F4D8}" type="presParOf" srcId="{7B2C9E12-3B89-479D-9AE6-803A34E0A8A8}" destId="{BDE15907-3D2D-4F42-8F36-0A322CCFF49E}" srcOrd="0" destOrd="0" presId="urn:microsoft.com/office/officeart/2005/8/layout/hierarchy5"/>
    <dgm:cxn modelId="{669A7C2E-F70C-4CCC-B576-C79C6A28BAF5}" type="presParOf" srcId="{7B2C9E12-3B89-479D-9AE6-803A34E0A8A8}" destId="{F74A8E9C-D0BE-4A29-BF17-8785C0DECCDF}" srcOrd="1" destOrd="0" presId="urn:microsoft.com/office/officeart/2005/8/layout/hierarchy5"/>
    <dgm:cxn modelId="{5964C108-2158-4C7B-831A-AA1AD8963C56}" type="presParOf" srcId="{AFB214B7-563A-4260-92C4-93A1D0E9077C}" destId="{B4267597-BEEF-40D2-8699-8FA86AF40E33}" srcOrd="2" destOrd="0" presId="urn:microsoft.com/office/officeart/2005/8/layout/hierarchy5"/>
    <dgm:cxn modelId="{78C1A95C-23EC-4C74-B97B-F78D1AACCEC7}" type="presParOf" srcId="{B4267597-BEEF-40D2-8699-8FA86AF40E33}" destId="{DBA9ABC0-8BC6-4BD2-9E60-3C37A2FB8B84}" srcOrd="0" destOrd="0" presId="urn:microsoft.com/office/officeart/2005/8/layout/hierarchy5"/>
    <dgm:cxn modelId="{DC345EC1-D350-49DB-93FD-CAF98256BC0B}" type="presParOf" srcId="{AFB214B7-563A-4260-92C4-93A1D0E9077C}" destId="{8C0678B7-6AAE-43FC-89AC-8ACB1BF3B1C5}" srcOrd="3" destOrd="0" presId="urn:microsoft.com/office/officeart/2005/8/layout/hierarchy5"/>
    <dgm:cxn modelId="{84469DF1-0CCB-446C-9A28-64E3E5D422D8}" type="presParOf" srcId="{8C0678B7-6AAE-43FC-89AC-8ACB1BF3B1C5}" destId="{7F66B83B-3E41-4401-B228-247FE581648F}" srcOrd="0" destOrd="0" presId="urn:microsoft.com/office/officeart/2005/8/layout/hierarchy5"/>
    <dgm:cxn modelId="{9082AED1-663F-4709-BC06-9BFD09CF8CBB}" type="presParOf" srcId="{8C0678B7-6AAE-43FC-89AC-8ACB1BF3B1C5}" destId="{13AB5C35-AA97-4611-97CD-1FFADDD660A9}" srcOrd="1" destOrd="0" presId="urn:microsoft.com/office/officeart/2005/8/layout/hierarchy5"/>
    <dgm:cxn modelId="{687B57EF-49A0-4190-8D9B-1D48255A47D3}" type="presParOf" srcId="{FC4C30EB-0805-4F91-87EE-9CE6D3176868}" destId="{4A078AA2-9F84-4A60-8ACB-6843835AAB2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BBDD36-3C8D-405A-8CC6-2C77A791A7EA}" type="doc">
      <dgm:prSet loTypeId="urn:microsoft.com/office/officeart/2005/8/layout/hierarchy5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F91570D-F514-452D-AACB-2BE5501F672C}">
      <dgm:prSet phldrT="[Text]" custT="1"/>
      <dgm:spPr/>
      <dgm:t>
        <a:bodyPr/>
        <a:lstStyle/>
        <a:p>
          <a:r>
            <a:rPr lang="en-US" sz="2800" dirty="0" smtClean="0">
              <a:latin typeface="Arial Black" pitchFamily="34" charset="0"/>
              <a:cs typeface="Aharoni" pitchFamily="2" charset="-79"/>
            </a:rPr>
            <a:t>M.A</a:t>
          </a:r>
          <a:endParaRPr lang="en-US" sz="2800" dirty="0">
            <a:latin typeface="Arial Black" pitchFamily="34" charset="0"/>
            <a:cs typeface="Aharoni" pitchFamily="2" charset="-79"/>
          </a:endParaRPr>
        </a:p>
      </dgm:t>
    </dgm:pt>
    <dgm:pt modelId="{20DF9A23-DDEA-4608-9A25-574869CF77EB}" type="parTrans" cxnId="{C264F03F-FF35-4709-BC62-61E0C4BE6F87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21E6E952-F8CA-4FC4-B26A-7AA22A045E21}" type="sibTrans" cxnId="{C264F03F-FF35-4709-BC62-61E0C4BE6F87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F61AEA7-666C-4D68-BB07-039F90112CD2}">
      <dgm:prSet phldrT="[Text]" custT="1"/>
      <dgm:spPr/>
      <dgm:t>
        <a:bodyPr/>
        <a:lstStyle/>
        <a:p>
          <a:r>
            <a:rPr lang="en-IN" sz="2800" dirty="0" smtClean="0">
              <a:latin typeface="Aharoni" pitchFamily="2" charset="-79"/>
              <a:cs typeface="Aharoni" pitchFamily="2" charset="-79"/>
            </a:rPr>
            <a:t>Analytical Skills through Quantitative Techniques</a:t>
          </a:r>
          <a:endParaRPr lang="en-US" sz="2800" dirty="0">
            <a:latin typeface="Aharoni" pitchFamily="2" charset="-79"/>
            <a:cs typeface="Aharoni" pitchFamily="2" charset="-79"/>
          </a:endParaRPr>
        </a:p>
      </dgm:t>
    </dgm:pt>
    <dgm:pt modelId="{75A63469-1BA4-4D2E-9E59-AE95BC67A854}" type="parTrans" cxnId="{81BA7001-39EC-4C4D-BFC5-CBCD8BF26BAD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371B4551-BD1C-4AD2-AB4D-64D047E9695E}" type="sibTrans" cxnId="{81BA7001-39EC-4C4D-BFC5-CBCD8BF26BAD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C0CC4D1A-A9FC-4F90-BC87-EB3A498A3E16}">
      <dgm:prSet phldrT="[Text]" custT="1"/>
      <dgm:spPr/>
      <dgm:t>
        <a:bodyPr/>
        <a:lstStyle/>
        <a:p>
          <a:r>
            <a:rPr lang="en-IN" sz="2800" dirty="0" smtClean="0">
              <a:latin typeface="Aharoni" pitchFamily="2" charset="-79"/>
              <a:cs typeface="Aharoni" pitchFamily="2" charset="-79"/>
            </a:rPr>
            <a:t>Environmental Economics</a:t>
          </a:r>
          <a:endParaRPr lang="en-US" sz="2800" dirty="0">
            <a:latin typeface="Aharoni" pitchFamily="2" charset="-79"/>
            <a:cs typeface="Aharoni" pitchFamily="2" charset="-79"/>
          </a:endParaRPr>
        </a:p>
      </dgm:t>
    </dgm:pt>
    <dgm:pt modelId="{5AD0B1B1-31B7-4360-A0B0-6B89BFC73FC5}" type="parTrans" cxnId="{B170423E-AF1D-41FA-B53E-050DA2498F7C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DAA22091-629D-4BBD-9110-22DF3B401731}" type="sibTrans" cxnId="{B170423E-AF1D-41FA-B53E-050DA2498F7C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C4C30EB-0805-4F91-87EE-9CE6D3176868}" type="pres">
      <dgm:prSet presAssocID="{14BBDD36-3C8D-405A-8CC6-2C77A791A7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8CC398-AA61-40AA-8929-22F96DDD2F93}" type="pres">
      <dgm:prSet presAssocID="{14BBDD36-3C8D-405A-8CC6-2C77A791A7EA}" presName="hierFlow" presStyleCnt="0"/>
      <dgm:spPr/>
      <dgm:t>
        <a:bodyPr/>
        <a:lstStyle/>
        <a:p>
          <a:endParaRPr lang="en-US"/>
        </a:p>
      </dgm:t>
    </dgm:pt>
    <dgm:pt modelId="{7BD46553-5B83-4F5E-9BC9-2ECF7C379CC1}" type="pres">
      <dgm:prSet presAssocID="{14BBDD36-3C8D-405A-8CC6-2C77A791A7E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F11800-083A-4684-B518-EAE89E366D9D}" type="pres">
      <dgm:prSet presAssocID="{2F91570D-F514-452D-AACB-2BE5501F672C}" presName="Name17" presStyleCnt="0"/>
      <dgm:spPr/>
      <dgm:t>
        <a:bodyPr/>
        <a:lstStyle/>
        <a:p>
          <a:endParaRPr lang="en-US"/>
        </a:p>
      </dgm:t>
    </dgm:pt>
    <dgm:pt modelId="{E1E0CDFF-E685-4D69-9486-5C62582F3BFB}" type="pres">
      <dgm:prSet presAssocID="{2F91570D-F514-452D-AACB-2BE5501F672C}" presName="level1Shape" presStyleLbl="node0" presStyleIdx="0" presStyleCnt="1" custScaleY="127757" custLinFactNeighborX="-39339" custLinFactNeighborY="-7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214B7-563A-4260-92C4-93A1D0E9077C}" type="pres">
      <dgm:prSet presAssocID="{2F91570D-F514-452D-AACB-2BE5501F672C}" presName="hierChild2" presStyleCnt="0"/>
      <dgm:spPr/>
      <dgm:t>
        <a:bodyPr/>
        <a:lstStyle/>
        <a:p>
          <a:endParaRPr lang="en-US"/>
        </a:p>
      </dgm:t>
    </dgm:pt>
    <dgm:pt modelId="{C1A0D650-E1C6-47F0-8754-8B7323E7515C}" type="pres">
      <dgm:prSet presAssocID="{75A63469-1BA4-4D2E-9E59-AE95BC67A85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5E3E804-0A87-45BA-BD15-76A69099A213}" type="pres">
      <dgm:prSet presAssocID="{75A63469-1BA4-4D2E-9E59-AE95BC67A85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B2C9E12-3B89-479D-9AE6-803A34E0A8A8}" type="pres">
      <dgm:prSet presAssocID="{FF61AEA7-666C-4D68-BB07-039F90112CD2}" presName="Name30" presStyleCnt="0"/>
      <dgm:spPr/>
      <dgm:t>
        <a:bodyPr/>
        <a:lstStyle/>
        <a:p>
          <a:endParaRPr lang="en-US"/>
        </a:p>
      </dgm:t>
    </dgm:pt>
    <dgm:pt modelId="{BDE15907-3D2D-4F42-8F36-0A322CCFF49E}" type="pres">
      <dgm:prSet presAssocID="{FF61AEA7-666C-4D68-BB07-039F90112CD2}" presName="level2Shape" presStyleLbl="node2" presStyleIdx="0" presStyleCnt="2" custScaleX="430494" custScaleY="97608"/>
      <dgm:spPr/>
      <dgm:t>
        <a:bodyPr/>
        <a:lstStyle/>
        <a:p>
          <a:endParaRPr lang="en-US"/>
        </a:p>
      </dgm:t>
    </dgm:pt>
    <dgm:pt modelId="{F74A8E9C-D0BE-4A29-BF17-8785C0DECCDF}" type="pres">
      <dgm:prSet presAssocID="{FF61AEA7-666C-4D68-BB07-039F90112CD2}" presName="hierChild3" presStyleCnt="0"/>
      <dgm:spPr/>
      <dgm:t>
        <a:bodyPr/>
        <a:lstStyle/>
        <a:p>
          <a:endParaRPr lang="en-US"/>
        </a:p>
      </dgm:t>
    </dgm:pt>
    <dgm:pt modelId="{B4267597-BEEF-40D2-8699-8FA86AF40E33}" type="pres">
      <dgm:prSet presAssocID="{5AD0B1B1-31B7-4360-A0B0-6B89BFC73FC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DBA9ABC0-8BC6-4BD2-9E60-3C37A2FB8B84}" type="pres">
      <dgm:prSet presAssocID="{5AD0B1B1-31B7-4360-A0B0-6B89BFC73FC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C0678B7-6AAE-43FC-89AC-8ACB1BF3B1C5}" type="pres">
      <dgm:prSet presAssocID="{C0CC4D1A-A9FC-4F90-BC87-EB3A498A3E16}" presName="Name30" presStyleCnt="0"/>
      <dgm:spPr/>
      <dgm:t>
        <a:bodyPr/>
        <a:lstStyle/>
        <a:p>
          <a:endParaRPr lang="en-US"/>
        </a:p>
      </dgm:t>
    </dgm:pt>
    <dgm:pt modelId="{7F66B83B-3E41-4401-B228-247FE581648F}" type="pres">
      <dgm:prSet presAssocID="{C0CC4D1A-A9FC-4F90-BC87-EB3A498A3E16}" presName="level2Shape" presStyleLbl="node2" presStyleIdx="1" presStyleCnt="2" custScaleX="434317" custScaleY="69411"/>
      <dgm:spPr/>
      <dgm:t>
        <a:bodyPr/>
        <a:lstStyle/>
        <a:p>
          <a:endParaRPr lang="en-US"/>
        </a:p>
      </dgm:t>
    </dgm:pt>
    <dgm:pt modelId="{13AB5C35-AA97-4611-97CD-1FFADDD660A9}" type="pres">
      <dgm:prSet presAssocID="{C0CC4D1A-A9FC-4F90-BC87-EB3A498A3E16}" presName="hierChild3" presStyleCnt="0"/>
      <dgm:spPr/>
      <dgm:t>
        <a:bodyPr/>
        <a:lstStyle/>
        <a:p>
          <a:endParaRPr lang="en-US"/>
        </a:p>
      </dgm:t>
    </dgm:pt>
    <dgm:pt modelId="{4A078AA2-9F84-4A60-8ACB-6843835AAB23}" type="pres">
      <dgm:prSet presAssocID="{14BBDD36-3C8D-405A-8CC6-2C77A791A7EA}" presName="bgShapesFlow" presStyleCnt="0"/>
      <dgm:spPr/>
      <dgm:t>
        <a:bodyPr/>
        <a:lstStyle/>
        <a:p>
          <a:endParaRPr lang="en-US"/>
        </a:p>
      </dgm:t>
    </dgm:pt>
  </dgm:ptLst>
  <dgm:cxnLst>
    <dgm:cxn modelId="{0129771E-5A2E-4762-8754-CBC1BB295D84}" type="presOf" srcId="{5AD0B1B1-31B7-4360-A0B0-6B89BFC73FC5}" destId="{B4267597-BEEF-40D2-8699-8FA86AF40E33}" srcOrd="0" destOrd="0" presId="urn:microsoft.com/office/officeart/2005/8/layout/hierarchy5"/>
    <dgm:cxn modelId="{F0570F1A-BEA6-475E-9239-EEEFA521698D}" type="presOf" srcId="{FF61AEA7-666C-4D68-BB07-039F90112CD2}" destId="{BDE15907-3D2D-4F42-8F36-0A322CCFF49E}" srcOrd="0" destOrd="0" presId="urn:microsoft.com/office/officeart/2005/8/layout/hierarchy5"/>
    <dgm:cxn modelId="{81BA7001-39EC-4C4D-BFC5-CBCD8BF26BAD}" srcId="{2F91570D-F514-452D-AACB-2BE5501F672C}" destId="{FF61AEA7-666C-4D68-BB07-039F90112CD2}" srcOrd="0" destOrd="0" parTransId="{75A63469-1BA4-4D2E-9E59-AE95BC67A854}" sibTransId="{371B4551-BD1C-4AD2-AB4D-64D047E9695E}"/>
    <dgm:cxn modelId="{4A83A4CE-798D-4AAB-BE9D-8D4B99FCF9E6}" type="presOf" srcId="{14BBDD36-3C8D-405A-8CC6-2C77A791A7EA}" destId="{FC4C30EB-0805-4F91-87EE-9CE6D3176868}" srcOrd="0" destOrd="0" presId="urn:microsoft.com/office/officeart/2005/8/layout/hierarchy5"/>
    <dgm:cxn modelId="{F473ADE4-8303-430F-91EB-2435FBE3B4FE}" type="presOf" srcId="{C0CC4D1A-A9FC-4F90-BC87-EB3A498A3E16}" destId="{7F66B83B-3E41-4401-B228-247FE581648F}" srcOrd="0" destOrd="0" presId="urn:microsoft.com/office/officeart/2005/8/layout/hierarchy5"/>
    <dgm:cxn modelId="{8D2C231E-62E3-4EA6-A20C-4DDA539B1994}" type="presOf" srcId="{75A63469-1BA4-4D2E-9E59-AE95BC67A854}" destId="{A5E3E804-0A87-45BA-BD15-76A69099A213}" srcOrd="1" destOrd="0" presId="urn:microsoft.com/office/officeart/2005/8/layout/hierarchy5"/>
    <dgm:cxn modelId="{C264F03F-FF35-4709-BC62-61E0C4BE6F87}" srcId="{14BBDD36-3C8D-405A-8CC6-2C77A791A7EA}" destId="{2F91570D-F514-452D-AACB-2BE5501F672C}" srcOrd="0" destOrd="0" parTransId="{20DF9A23-DDEA-4608-9A25-574869CF77EB}" sibTransId="{21E6E952-F8CA-4FC4-B26A-7AA22A045E21}"/>
    <dgm:cxn modelId="{0D2F6352-10A6-45F7-AA4A-749D6B37E825}" type="presOf" srcId="{2F91570D-F514-452D-AACB-2BE5501F672C}" destId="{E1E0CDFF-E685-4D69-9486-5C62582F3BFB}" srcOrd="0" destOrd="0" presId="urn:microsoft.com/office/officeart/2005/8/layout/hierarchy5"/>
    <dgm:cxn modelId="{B170423E-AF1D-41FA-B53E-050DA2498F7C}" srcId="{2F91570D-F514-452D-AACB-2BE5501F672C}" destId="{C0CC4D1A-A9FC-4F90-BC87-EB3A498A3E16}" srcOrd="1" destOrd="0" parTransId="{5AD0B1B1-31B7-4360-A0B0-6B89BFC73FC5}" sibTransId="{DAA22091-629D-4BBD-9110-22DF3B401731}"/>
    <dgm:cxn modelId="{4064221F-8935-4F76-A3BC-D10AF7186E8C}" type="presOf" srcId="{5AD0B1B1-31B7-4360-A0B0-6B89BFC73FC5}" destId="{DBA9ABC0-8BC6-4BD2-9E60-3C37A2FB8B84}" srcOrd="1" destOrd="0" presId="urn:microsoft.com/office/officeart/2005/8/layout/hierarchy5"/>
    <dgm:cxn modelId="{BD1063F6-88BF-4B3E-927C-B97D35217B35}" type="presOf" srcId="{75A63469-1BA4-4D2E-9E59-AE95BC67A854}" destId="{C1A0D650-E1C6-47F0-8754-8B7323E7515C}" srcOrd="0" destOrd="0" presId="urn:microsoft.com/office/officeart/2005/8/layout/hierarchy5"/>
    <dgm:cxn modelId="{256905F4-D97E-4435-B023-4D71FECFC5C5}" type="presParOf" srcId="{FC4C30EB-0805-4F91-87EE-9CE6D3176868}" destId="{EE8CC398-AA61-40AA-8929-22F96DDD2F93}" srcOrd="0" destOrd="0" presId="urn:microsoft.com/office/officeart/2005/8/layout/hierarchy5"/>
    <dgm:cxn modelId="{32472F42-667B-4CA3-B3D4-822D1085BC08}" type="presParOf" srcId="{EE8CC398-AA61-40AA-8929-22F96DDD2F93}" destId="{7BD46553-5B83-4F5E-9BC9-2ECF7C379CC1}" srcOrd="0" destOrd="0" presId="urn:microsoft.com/office/officeart/2005/8/layout/hierarchy5"/>
    <dgm:cxn modelId="{5D485255-1D97-441A-B3EE-239F3F6456D8}" type="presParOf" srcId="{7BD46553-5B83-4F5E-9BC9-2ECF7C379CC1}" destId="{89F11800-083A-4684-B518-EAE89E366D9D}" srcOrd="0" destOrd="0" presId="urn:microsoft.com/office/officeart/2005/8/layout/hierarchy5"/>
    <dgm:cxn modelId="{B32EE890-80EE-4AA8-A31E-D6C3314B846B}" type="presParOf" srcId="{89F11800-083A-4684-B518-EAE89E366D9D}" destId="{E1E0CDFF-E685-4D69-9486-5C62582F3BFB}" srcOrd="0" destOrd="0" presId="urn:microsoft.com/office/officeart/2005/8/layout/hierarchy5"/>
    <dgm:cxn modelId="{14987845-7725-4BDC-B1D7-A5D7DD8254A4}" type="presParOf" srcId="{89F11800-083A-4684-B518-EAE89E366D9D}" destId="{AFB214B7-563A-4260-92C4-93A1D0E9077C}" srcOrd="1" destOrd="0" presId="urn:microsoft.com/office/officeart/2005/8/layout/hierarchy5"/>
    <dgm:cxn modelId="{9904955F-4937-40EC-ACD3-3DD5927B4B08}" type="presParOf" srcId="{AFB214B7-563A-4260-92C4-93A1D0E9077C}" destId="{C1A0D650-E1C6-47F0-8754-8B7323E7515C}" srcOrd="0" destOrd="0" presId="urn:microsoft.com/office/officeart/2005/8/layout/hierarchy5"/>
    <dgm:cxn modelId="{18F7F327-4A96-473E-B002-68FC04EF2A7F}" type="presParOf" srcId="{C1A0D650-E1C6-47F0-8754-8B7323E7515C}" destId="{A5E3E804-0A87-45BA-BD15-76A69099A213}" srcOrd="0" destOrd="0" presId="urn:microsoft.com/office/officeart/2005/8/layout/hierarchy5"/>
    <dgm:cxn modelId="{BDA44CF4-94D2-4894-BD73-2F681D9E4197}" type="presParOf" srcId="{AFB214B7-563A-4260-92C4-93A1D0E9077C}" destId="{7B2C9E12-3B89-479D-9AE6-803A34E0A8A8}" srcOrd="1" destOrd="0" presId="urn:microsoft.com/office/officeart/2005/8/layout/hierarchy5"/>
    <dgm:cxn modelId="{8D0FCEE2-36AC-4C8A-9875-69F4A7C292E1}" type="presParOf" srcId="{7B2C9E12-3B89-479D-9AE6-803A34E0A8A8}" destId="{BDE15907-3D2D-4F42-8F36-0A322CCFF49E}" srcOrd="0" destOrd="0" presId="urn:microsoft.com/office/officeart/2005/8/layout/hierarchy5"/>
    <dgm:cxn modelId="{FDDC80C5-CFE3-4634-BB2E-39AF5CD1AF38}" type="presParOf" srcId="{7B2C9E12-3B89-479D-9AE6-803A34E0A8A8}" destId="{F74A8E9C-D0BE-4A29-BF17-8785C0DECCDF}" srcOrd="1" destOrd="0" presId="urn:microsoft.com/office/officeart/2005/8/layout/hierarchy5"/>
    <dgm:cxn modelId="{7366E4DF-59EB-4BBB-9BE1-FF00B3172BF3}" type="presParOf" srcId="{AFB214B7-563A-4260-92C4-93A1D0E9077C}" destId="{B4267597-BEEF-40D2-8699-8FA86AF40E33}" srcOrd="2" destOrd="0" presId="urn:microsoft.com/office/officeart/2005/8/layout/hierarchy5"/>
    <dgm:cxn modelId="{739352AD-54D5-48A1-A22C-E17FD2C0C23F}" type="presParOf" srcId="{B4267597-BEEF-40D2-8699-8FA86AF40E33}" destId="{DBA9ABC0-8BC6-4BD2-9E60-3C37A2FB8B84}" srcOrd="0" destOrd="0" presId="urn:microsoft.com/office/officeart/2005/8/layout/hierarchy5"/>
    <dgm:cxn modelId="{9E191DEA-F39F-48AF-9AE0-CCFD9B3476BA}" type="presParOf" srcId="{AFB214B7-563A-4260-92C4-93A1D0E9077C}" destId="{8C0678B7-6AAE-43FC-89AC-8ACB1BF3B1C5}" srcOrd="3" destOrd="0" presId="urn:microsoft.com/office/officeart/2005/8/layout/hierarchy5"/>
    <dgm:cxn modelId="{9CF49637-738C-4C36-899B-12A5BEC19446}" type="presParOf" srcId="{8C0678B7-6AAE-43FC-89AC-8ACB1BF3B1C5}" destId="{7F66B83B-3E41-4401-B228-247FE581648F}" srcOrd="0" destOrd="0" presId="urn:microsoft.com/office/officeart/2005/8/layout/hierarchy5"/>
    <dgm:cxn modelId="{9DCAD870-D391-4B28-912A-BB18FB5CF943}" type="presParOf" srcId="{8C0678B7-6AAE-43FC-89AC-8ACB1BF3B1C5}" destId="{13AB5C35-AA97-4611-97CD-1FFADDD660A9}" srcOrd="1" destOrd="0" presId="urn:microsoft.com/office/officeart/2005/8/layout/hierarchy5"/>
    <dgm:cxn modelId="{5E5000CC-0A9A-4D47-B583-81707C8D57F4}" type="presParOf" srcId="{FC4C30EB-0805-4F91-87EE-9CE6D3176868}" destId="{4A078AA2-9F84-4A60-8ACB-6843835AAB2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BBDD36-3C8D-405A-8CC6-2C77A791A7EA}" type="doc">
      <dgm:prSet loTypeId="urn:microsoft.com/office/officeart/2005/8/layout/hierarchy5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F91570D-F514-452D-AACB-2BE5501F672C}">
      <dgm:prSet phldrT="[Text]" custT="1"/>
      <dgm:spPr/>
      <dgm:t>
        <a:bodyPr/>
        <a:lstStyle/>
        <a:p>
          <a:r>
            <a:rPr lang="en-US" sz="2800" b="0" dirty="0" smtClean="0">
              <a:latin typeface="Arial Black" pitchFamily="34" charset="0"/>
              <a:cs typeface="Aharoni" pitchFamily="2" charset="-79"/>
            </a:rPr>
            <a:t>MBA(BE)</a:t>
          </a:r>
          <a:endParaRPr lang="en-US" sz="2800" b="0" dirty="0">
            <a:latin typeface="Arial Black" pitchFamily="34" charset="0"/>
            <a:cs typeface="Aharoni" pitchFamily="2" charset="-79"/>
          </a:endParaRPr>
        </a:p>
      </dgm:t>
    </dgm:pt>
    <dgm:pt modelId="{20DF9A23-DDEA-4608-9A25-574869CF77EB}" type="parTrans" cxnId="{C264F03F-FF35-4709-BC62-61E0C4BE6F87}">
      <dgm:prSet/>
      <dgm:spPr/>
      <dgm:t>
        <a:bodyPr/>
        <a:lstStyle/>
        <a:p>
          <a:endParaRPr lang="en-US" sz="2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21E6E952-F8CA-4FC4-B26A-7AA22A045E21}" type="sibTrans" cxnId="{C264F03F-FF35-4709-BC62-61E0C4BE6F87}">
      <dgm:prSet/>
      <dgm:spPr/>
      <dgm:t>
        <a:bodyPr/>
        <a:lstStyle/>
        <a:p>
          <a:endParaRPr lang="en-US" sz="2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F61AEA7-666C-4D68-BB07-039F90112CD2}">
      <dgm:prSet phldrT="[Text]" custT="1"/>
      <dgm:spPr/>
      <dgm:t>
        <a:bodyPr/>
        <a:lstStyle/>
        <a:p>
          <a:r>
            <a:rPr lang="en-IN" sz="2800" smtClean="0">
              <a:latin typeface="Aharoni" pitchFamily="2" charset="-79"/>
              <a:cs typeface="Aharoni" pitchFamily="2" charset="-79"/>
            </a:rPr>
            <a:t>Blend of Management and Economics</a:t>
          </a:r>
          <a:endParaRPr lang="en-US" sz="2800" b="0" dirty="0">
            <a:latin typeface="Aharoni" pitchFamily="2" charset="-79"/>
            <a:cs typeface="Aharoni" pitchFamily="2" charset="-79"/>
          </a:endParaRPr>
        </a:p>
      </dgm:t>
    </dgm:pt>
    <dgm:pt modelId="{75A63469-1BA4-4D2E-9E59-AE95BC67A854}" type="parTrans" cxnId="{81BA7001-39EC-4C4D-BFC5-CBCD8BF26BAD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371B4551-BD1C-4AD2-AB4D-64D047E9695E}" type="sibTrans" cxnId="{81BA7001-39EC-4C4D-BFC5-CBCD8BF26BAD}">
      <dgm:prSet/>
      <dgm:spPr/>
      <dgm:t>
        <a:bodyPr/>
        <a:lstStyle/>
        <a:p>
          <a:endParaRPr lang="en-US" sz="2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C0CC4D1A-A9FC-4F90-BC87-EB3A498A3E16}">
      <dgm:prSet phldrT="[Text]" custT="1"/>
      <dgm:spPr/>
      <dgm:t>
        <a:bodyPr/>
        <a:lstStyle/>
        <a:p>
          <a:r>
            <a:rPr lang="en-IN" sz="2800" smtClean="0">
              <a:latin typeface="Aharoni" pitchFamily="2" charset="-79"/>
              <a:cs typeface="Aharoni" pitchFamily="2" charset="-79"/>
            </a:rPr>
            <a:t>Quantitative Techniques and Analytical Skills</a:t>
          </a:r>
          <a:endParaRPr lang="en-US" sz="2800" b="0" dirty="0">
            <a:latin typeface="Aharoni" pitchFamily="2" charset="-79"/>
            <a:cs typeface="Aharoni" pitchFamily="2" charset="-79"/>
          </a:endParaRPr>
        </a:p>
      </dgm:t>
    </dgm:pt>
    <dgm:pt modelId="{5AD0B1B1-31B7-4360-A0B0-6B89BFC73FC5}" type="parTrans" cxnId="{B170423E-AF1D-41FA-B53E-050DA2498F7C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DAA22091-629D-4BBD-9110-22DF3B401731}" type="sibTrans" cxnId="{B170423E-AF1D-41FA-B53E-050DA2498F7C}">
      <dgm:prSet/>
      <dgm:spPr/>
      <dgm:t>
        <a:bodyPr/>
        <a:lstStyle/>
        <a:p>
          <a:endParaRPr lang="en-US" sz="2800" b="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C4C30EB-0805-4F91-87EE-9CE6D3176868}" type="pres">
      <dgm:prSet presAssocID="{14BBDD36-3C8D-405A-8CC6-2C77A791A7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8CC398-AA61-40AA-8929-22F96DDD2F93}" type="pres">
      <dgm:prSet presAssocID="{14BBDD36-3C8D-405A-8CC6-2C77A791A7EA}" presName="hierFlow" presStyleCnt="0"/>
      <dgm:spPr/>
      <dgm:t>
        <a:bodyPr/>
        <a:lstStyle/>
        <a:p>
          <a:endParaRPr lang="en-US"/>
        </a:p>
      </dgm:t>
    </dgm:pt>
    <dgm:pt modelId="{7BD46553-5B83-4F5E-9BC9-2ECF7C379CC1}" type="pres">
      <dgm:prSet presAssocID="{14BBDD36-3C8D-405A-8CC6-2C77A791A7E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F11800-083A-4684-B518-EAE89E366D9D}" type="pres">
      <dgm:prSet presAssocID="{2F91570D-F514-452D-AACB-2BE5501F672C}" presName="Name17" presStyleCnt="0"/>
      <dgm:spPr/>
      <dgm:t>
        <a:bodyPr/>
        <a:lstStyle/>
        <a:p>
          <a:endParaRPr lang="en-US"/>
        </a:p>
      </dgm:t>
    </dgm:pt>
    <dgm:pt modelId="{E1E0CDFF-E685-4D69-9486-5C62582F3BFB}" type="pres">
      <dgm:prSet presAssocID="{2F91570D-F514-452D-AACB-2BE5501F672C}" presName="level1Shape" presStyleLbl="node0" presStyleIdx="0" presStyleCnt="1" custScaleX="150496" custScaleY="146776" custLinFactNeighborX="-39339" custLinFactNeighborY="-7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214B7-563A-4260-92C4-93A1D0E9077C}" type="pres">
      <dgm:prSet presAssocID="{2F91570D-F514-452D-AACB-2BE5501F672C}" presName="hierChild2" presStyleCnt="0"/>
      <dgm:spPr/>
      <dgm:t>
        <a:bodyPr/>
        <a:lstStyle/>
        <a:p>
          <a:endParaRPr lang="en-US"/>
        </a:p>
      </dgm:t>
    </dgm:pt>
    <dgm:pt modelId="{C1A0D650-E1C6-47F0-8754-8B7323E7515C}" type="pres">
      <dgm:prSet presAssocID="{75A63469-1BA4-4D2E-9E59-AE95BC67A85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5E3E804-0A87-45BA-BD15-76A69099A213}" type="pres">
      <dgm:prSet presAssocID="{75A63469-1BA4-4D2E-9E59-AE95BC67A85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B2C9E12-3B89-479D-9AE6-803A34E0A8A8}" type="pres">
      <dgm:prSet presAssocID="{FF61AEA7-666C-4D68-BB07-039F90112CD2}" presName="Name30" presStyleCnt="0"/>
      <dgm:spPr/>
      <dgm:t>
        <a:bodyPr/>
        <a:lstStyle/>
        <a:p>
          <a:endParaRPr lang="en-US"/>
        </a:p>
      </dgm:t>
    </dgm:pt>
    <dgm:pt modelId="{BDE15907-3D2D-4F42-8F36-0A322CCFF49E}" type="pres">
      <dgm:prSet presAssocID="{FF61AEA7-666C-4D68-BB07-039F90112CD2}" presName="level2Shape" presStyleLbl="node2" presStyleIdx="0" presStyleCnt="2" custScaleX="559788" custScaleY="111381"/>
      <dgm:spPr/>
      <dgm:t>
        <a:bodyPr/>
        <a:lstStyle/>
        <a:p>
          <a:endParaRPr lang="en-US"/>
        </a:p>
      </dgm:t>
    </dgm:pt>
    <dgm:pt modelId="{F74A8E9C-D0BE-4A29-BF17-8785C0DECCDF}" type="pres">
      <dgm:prSet presAssocID="{FF61AEA7-666C-4D68-BB07-039F90112CD2}" presName="hierChild3" presStyleCnt="0"/>
      <dgm:spPr/>
      <dgm:t>
        <a:bodyPr/>
        <a:lstStyle/>
        <a:p>
          <a:endParaRPr lang="en-US"/>
        </a:p>
      </dgm:t>
    </dgm:pt>
    <dgm:pt modelId="{B4267597-BEEF-40D2-8699-8FA86AF40E33}" type="pres">
      <dgm:prSet presAssocID="{5AD0B1B1-31B7-4360-A0B0-6B89BFC73FC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DBA9ABC0-8BC6-4BD2-9E60-3C37A2FB8B84}" type="pres">
      <dgm:prSet presAssocID="{5AD0B1B1-31B7-4360-A0B0-6B89BFC73FC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C0678B7-6AAE-43FC-89AC-8ACB1BF3B1C5}" type="pres">
      <dgm:prSet presAssocID="{C0CC4D1A-A9FC-4F90-BC87-EB3A498A3E16}" presName="Name30" presStyleCnt="0"/>
      <dgm:spPr/>
      <dgm:t>
        <a:bodyPr/>
        <a:lstStyle/>
        <a:p>
          <a:endParaRPr lang="en-US"/>
        </a:p>
      </dgm:t>
    </dgm:pt>
    <dgm:pt modelId="{7F66B83B-3E41-4401-B228-247FE581648F}" type="pres">
      <dgm:prSet presAssocID="{C0CC4D1A-A9FC-4F90-BC87-EB3A498A3E16}" presName="level2Shape" presStyleLbl="node2" presStyleIdx="1" presStyleCnt="2" custScaleX="555544" custScaleY="113864"/>
      <dgm:spPr/>
      <dgm:t>
        <a:bodyPr/>
        <a:lstStyle/>
        <a:p>
          <a:endParaRPr lang="en-US"/>
        </a:p>
      </dgm:t>
    </dgm:pt>
    <dgm:pt modelId="{13AB5C35-AA97-4611-97CD-1FFADDD660A9}" type="pres">
      <dgm:prSet presAssocID="{C0CC4D1A-A9FC-4F90-BC87-EB3A498A3E16}" presName="hierChild3" presStyleCnt="0"/>
      <dgm:spPr/>
      <dgm:t>
        <a:bodyPr/>
        <a:lstStyle/>
        <a:p>
          <a:endParaRPr lang="en-US"/>
        </a:p>
      </dgm:t>
    </dgm:pt>
    <dgm:pt modelId="{4A078AA2-9F84-4A60-8ACB-6843835AAB23}" type="pres">
      <dgm:prSet presAssocID="{14BBDD36-3C8D-405A-8CC6-2C77A791A7EA}" presName="bgShapesFlow" presStyleCnt="0"/>
      <dgm:spPr/>
      <dgm:t>
        <a:bodyPr/>
        <a:lstStyle/>
        <a:p>
          <a:endParaRPr lang="en-US"/>
        </a:p>
      </dgm:t>
    </dgm:pt>
  </dgm:ptLst>
  <dgm:cxnLst>
    <dgm:cxn modelId="{81BA7001-39EC-4C4D-BFC5-CBCD8BF26BAD}" srcId="{2F91570D-F514-452D-AACB-2BE5501F672C}" destId="{FF61AEA7-666C-4D68-BB07-039F90112CD2}" srcOrd="0" destOrd="0" parTransId="{75A63469-1BA4-4D2E-9E59-AE95BC67A854}" sibTransId="{371B4551-BD1C-4AD2-AB4D-64D047E9695E}"/>
    <dgm:cxn modelId="{764D1630-7329-4329-8850-F3A59CEAD210}" type="presOf" srcId="{2F91570D-F514-452D-AACB-2BE5501F672C}" destId="{E1E0CDFF-E685-4D69-9486-5C62582F3BFB}" srcOrd="0" destOrd="0" presId="urn:microsoft.com/office/officeart/2005/8/layout/hierarchy5"/>
    <dgm:cxn modelId="{03F6B76C-7BD5-45CF-90F5-2A80A6C1171D}" type="presOf" srcId="{C0CC4D1A-A9FC-4F90-BC87-EB3A498A3E16}" destId="{7F66B83B-3E41-4401-B228-247FE581648F}" srcOrd="0" destOrd="0" presId="urn:microsoft.com/office/officeart/2005/8/layout/hierarchy5"/>
    <dgm:cxn modelId="{B6F97BA9-0B51-4B91-A580-281E4FA1F1FE}" type="presOf" srcId="{14BBDD36-3C8D-405A-8CC6-2C77A791A7EA}" destId="{FC4C30EB-0805-4F91-87EE-9CE6D3176868}" srcOrd="0" destOrd="0" presId="urn:microsoft.com/office/officeart/2005/8/layout/hierarchy5"/>
    <dgm:cxn modelId="{D5CB5A88-84EA-4E3E-BB02-D5A914B9A593}" type="presOf" srcId="{FF61AEA7-666C-4D68-BB07-039F90112CD2}" destId="{BDE15907-3D2D-4F42-8F36-0A322CCFF49E}" srcOrd="0" destOrd="0" presId="urn:microsoft.com/office/officeart/2005/8/layout/hierarchy5"/>
    <dgm:cxn modelId="{9142F6F6-8AD0-4B70-A42E-8346D57B1EDE}" type="presOf" srcId="{5AD0B1B1-31B7-4360-A0B0-6B89BFC73FC5}" destId="{B4267597-BEEF-40D2-8699-8FA86AF40E33}" srcOrd="0" destOrd="0" presId="urn:microsoft.com/office/officeart/2005/8/layout/hierarchy5"/>
    <dgm:cxn modelId="{F0EFF3EB-460A-459D-AA53-296D29CE6891}" type="presOf" srcId="{5AD0B1B1-31B7-4360-A0B0-6B89BFC73FC5}" destId="{DBA9ABC0-8BC6-4BD2-9E60-3C37A2FB8B84}" srcOrd="1" destOrd="0" presId="urn:microsoft.com/office/officeart/2005/8/layout/hierarchy5"/>
    <dgm:cxn modelId="{C264F03F-FF35-4709-BC62-61E0C4BE6F87}" srcId="{14BBDD36-3C8D-405A-8CC6-2C77A791A7EA}" destId="{2F91570D-F514-452D-AACB-2BE5501F672C}" srcOrd="0" destOrd="0" parTransId="{20DF9A23-DDEA-4608-9A25-574869CF77EB}" sibTransId="{21E6E952-F8CA-4FC4-B26A-7AA22A045E21}"/>
    <dgm:cxn modelId="{B531B25B-635F-4C71-8626-D0F77EE075D6}" type="presOf" srcId="{75A63469-1BA4-4D2E-9E59-AE95BC67A854}" destId="{A5E3E804-0A87-45BA-BD15-76A69099A213}" srcOrd="1" destOrd="0" presId="urn:microsoft.com/office/officeart/2005/8/layout/hierarchy5"/>
    <dgm:cxn modelId="{0F6D0056-1B7A-4B42-9894-2CF2DDC394CE}" type="presOf" srcId="{75A63469-1BA4-4D2E-9E59-AE95BC67A854}" destId="{C1A0D650-E1C6-47F0-8754-8B7323E7515C}" srcOrd="0" destOrd="0" presId="urn:microsoft.com/office/officeart/2005/8/layout/hierarchy5"/>
    <dgm:cxn modelId="{B170423E-AF1D-41FA-B53E-050DA2498F7C}" srcId="{2F91570D-F514-452D-AACB-2BE5501F672C}" destId="{C0CC4D1A-A9FC-4F90-BC87-EB3A498A3E16}" srcOrd="1" destOrd="0" parTransId="{5AD0B1B1-31B7-4360-A0B0-6B89BFC73FC5}" sibTransId="{DAA22091-629D-4BBD-9110-22DF3B401731}"/>
    <dgm:cxn modelId="{3663F639-D76B-4AC4-A4B3-25C4B436B869}" type="presParOf" srcId="{FC4C30EB-0805-4F91-87EE-9CE6D3176868}" destId="{EE8CC398-AA61-40AA-8929-22F96DDD2F93}" srcOrd="0" destOrd="0" presId="urn:microsoft.com/office/officeart/2005/8/layout/hierarchy5"/>
    <dgm:cxn modelId="{D790EFAF-5BFD-4D86-947E-A23A20CA53FC}" type="presParOf" srcId="{EE8CC398-AA61-40AA-8929-22F96DDD2F93}" destId="{7BD46553-5B83-4F5E-9BC9-2ECF7C379CC1}" srcOrd="0" destOrd="0" presId="urn:microsoft.com/office/officeart/2005/8/layout/hierarchy5"/>
    <dgm:cxn modelId="{9D46E968-710B-426B-BA0E-E8109D0E3525}" type="presParOf" srcId="{7BD46553-5B83-4F5E-9BC9-2ECF7C379CC1}" destId="{89F11800-083A-4684-B518-EAE89E366D9D}" srcOrd="0" destOrd="0" presId="urn:microsoft.com/office/officeart/2005/8/layout/hierarchy5"/>
    <dgm:cxn modelId="{EE60ADC8-37D0-4240-B023-AB9FDE37E1F5}" type="presParOf" srcId="{89F11800-083A-4684-B518-EAE89E366D9D}" destId="{E1E0CDFF-E685-4D69-9486-5C62582F3BFB}" srcOrd="0" destOrd="0" presId="urn:microsoft.com/office/officeart/2005/8/layout/hierarchy5"/>
    <dgm:cxn modelId="{7DCE3155-79C3-4013-A8D8-FE8F233EB851}" type="presParOf" srcId="{89F11800-083A-4684-B518-EAE89E366D9D}" destId="{AFB214B7-563A-4260-92C4-93A1D0E9077C}" srcOrd="1" destOrd="0" presId="urn:microsoft.com/office/officeart/2005/8/layout/hierarchy5"/>
    <dgm:cxn modelId="{E41C5EBD-4E0F-4429-8F13-C780F1C150B0}" type="presParOf" srcId="{AFB214B7-563A-4260-92C4-93A1D0E9077C}" destId="{C1A0D650-E1C6-47F0-8754-8B7323E7515C}" srcOrd="0" destOrd="0" presId="urn:microsoft.com/office/officeart/2005/8/layout/hierarchy5"/>
    <dgm:cxn modelId="{9E3B596F-272F-4315-937F-C98BE6487951}" type="presParOf" srcId="{C1A0D650-E1C6-47F0-8754-8B7323E7515C}" destId="{A5E3E804-0A87-45BA-BD15-76A69099A213}" srcOrd="0" destOrd="0" presId="urn:microsoft.com/office/officeart/2005/8/layout/hierarchy5"/>
    <dgm:cxn modelId="{33C812EA-B50F-442B-86FE-77242E694317}" type="presParOf" srcId="{AFB214B7-563A-4260-92C4-93A1D0E9077C}" destId="{7B2C9E12-3B89-479D-9AE6-803A34E0A8A8}" srcOrd="1" destOrd="0" presId="urn:microsoft.com/office/officeart/2005/8/layout/hierarchy5"/>
    <dgm:cxn modelId="{FE8012FD-1E43-46E6-9FD4-72A72901761C}" type="presParOf" srcId="{7B2C9E12-3B89-479D-9AE6-803A34E0A8A8}" destId="{BDE15907-3D2D-4F42-8F36-0A322CCFF49E}" srcOrd="0" destOrd="0" presId="urn:microsoft.com/office/officeart/2005/8/layout/hierarchy5"/>
    <dgm:cxn modelId="{C8D667FA-D974-4B1E-A72D-D20A1ADBCE8F}" type="presParOf" srcId="{7B2C9E12-3B89-479D-9AE6-803A34E0A8A8}" destId="{F74A8E9C-D0BE-4A29-BF17-8785C0DECCDF}" srcOrd="1" destOrd="0" presId="urn:microsoft.com/office/officeart/2005/8/layout/hierarchy5"/>
    <dgm:cxn modelId="{66BADA79-5A81-4888-BBAF-239BB4D0A3BE}" type="presParOf" srcId="{AFB214B7-563A-4260-92C4-93A1D0E9077C}" destId="{B4267597-BEEF-40D2-8699-8FA86AF40E33}" srcOrd="2" destOrd="0" presId="urn:microsoft.com/office/officeart/2005/8/layout/hierarchy5"/>
    <dgm:cxn modelId="{08584CA5-A2C1-4123-A95F-DFE62D26C048}" type="presParOf" srcId="{B4267597-BEEF-40D2-8699-8FA86AF40E33}" destId="{DBA9ABC0-8BC6-4BD2-9E60-3C37A2FB8B84}" srcOrd="0" destOrd="0" presId="urn:microsoft.com/office/officeart/2005/8/layout/hierarchy5"/>
    <dgm:cxn modelId="{9BB29AED-1187-4339-A028-FD7CF8F47820}" type="presParOf" srcId="{AFB214B7-563A-4260-92C4-93A1D0E9077C}" destId="{8C0678B7-6AAE-43FC-89AC-8ACB1BF3B1C5}" srcOrd="3" destOrd="0" presId="urn:microsoft.com/office/officeart/2005/8/layout/hierarchy5"/>
    <dgm:cxn modelId="{B06078B3-F050-4C7B-BDDE-7B1C8E8855FB}" type="presParOf" srcId="{8C0678B7-6AAE-43FC-89AC-8ACB1BF3B1C5}" destId="{7F66B83B-3E41-4401-B228-247FE581648F}" srcOrd="0" destOrd="0" presId="urn:microsoft.com/office/officeart/2005/8/layout/hierarchy5"/>
    <dgm:cxn modelId="{88CA77A1-F303-4EF5-8D4A-0FB16A030F25}" type="presParOf" srcId="{8C0678B7-6AAE-43FC-89AC-8ACB1BF3B1C5}" destId="{13AB5C35-AA97-4611-97CD-1FFADDD660A9}" srcOrd="1" destOrd="0" presId="urn:microsoft.com/office/officeart/2005/8/layout/hierarchy5"/>
    <dgm:cxn modelId="{1EFF754E-4CF4-4816-9E1A-D548795DC92F}" type="presParOf" srcId="{FC4C30EB-0805-4F91-87EE-9CE6D3176868}" destId="{4A078AA2-9F84-4A60-8ACB-6843835AAB2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BBDD36-3C8D-405A-8CC6-2C77A791A7EA}" type="doc">
      <dgm:prSet loTypeId="urn:microsoft.com/office/officeart/2005/8/layout/hierarchy5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F91570D-F514-452D-AACB-2BE5501F672C}">
      <dgm:prSet phldrT="[Text]" custT="1"/>
      <dgm:spPr/>
      <dgm:t>
        <a:bodyPr/>
        <a:lstStyle/>
        <a:p>
          <a:r>
            <a:rPr lang="en-US" sz="2800" b="0" dirty="0" smtClean="0">
              <a:latin typeface="Arial Black" pitchFamily="34" charset="0"/>
              <a:cs typeface="Aharoni" pitchFamily="2" charset="-79"/>
            </a:rPr>
            <a:t>MBA(IB)</a:t>
          </a:r>
          <a:endParaRPr lang="en-US" sz="2800" dirty="0">
            <a:latin typeface="Arial Black" pitchFamily="34" charset="0"/>
            <a:cs typeface="Aharoni" pitchFamily="2" charset="-79"/>
          </a:endParaRPr>
        </a:p>
      </dgm:t>
    </dgm:pt>
    <dgm:pt modelId="{20DF9A23-DDEA-4608-9A25-574869CF77EB}" type="parTrans" cxnId="{C264F03F-FF35-4709-BC62-61E0C4BE6F87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21E6E952-F8CA-4FC4-B26A-7AA22A045E21}" type="sibTrans" cxnId="{C264F03F-FF35-4709-BC62-61E0C4BE6F87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F61AEA7-666C-4D68-BB07-039F90112CD2}">
      <dgm:prSet phldrT="[Text]" custT="1"/>
      <dgm:spPr/>
      <dgm:t>
        <a:bodyPr/>
        <a:lstStyle/>
        <a:p>
          <a:r>
            <a:rPr lang="en-IN" sz="2800" dirty="0" smtClean="0">
              <a:latin typeface="Aharoni" pitchFamily="2" charset="-79"/>
              <a:cs typeface="Aharoni" pitchFamily="2" charset="-79"/>
            </a:rPr>
            <a:t>Operational Aspects of International Trade</a:t>
          </a:r>
          <a:endParaRPr lang="en-US" sz="2800" dirty="0">
            <a:latin typeface="Aharoni" pitchFamily="2" charset="-79"/>
            <a:cs typeface="Aharoni" pitchFamily="2" charset="-79"/>
          </a:endParaRPr>
        </a:p>
      </dgm:t>
    </dgm:pt>
    <dgm:pt modelId="{75A63469-1BA4-4D2E-9E59-AE95BC67A854}" type="parTrans" cxnId="{81BA7001-39EC-4C4D-BFC5-CBCD8BF26BAD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371B4551-BD1C-4AD2-AB4D-64D047E9695E}" type="sibTrans" cxnId="{81BA7001-39EC-4C4D-BFC5-CBCD8BF26BAD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C0CC4D1A-A9FC-4F90-BC87-EB3A498A3E16}">
      <dgm:prSet phldrT="[Text]" custT="1"/>
      <dgm:spPr/>
      <dgm:t>
        <a:bodyPr/>
        <a:lstStyle/>
        <a:p>
          <a:r>
            <a:rPr lang="en-IN" sz="2800" dirty="0" smtClean="0">
              <a:latin typeface="Aharoni" pitchFamily="2" charset="-79"/>
              <a:cs typeface="Aharoni" pitchFamily="2" charset="-79"/>
            </a:rPr>
            <a:t>Trade Policies and Regulations</a:t>
          </a:r>
          <a:endParaRPr lang="en-US" sz="2800" dirty="0">
            <a:latin typeface="Aharoni" pitchFamily="2" charset="-79"/>
            <a:cs typeface="Aharoni" pitchFamily="2" charset="-79"/>
          </a:endParaRPr>
        </a:p>
      </dgm:t>
    </dgm:pt>
    <dgm:pt modelId="{5AD0B1B1-31B7-4360-A0B0-6B89BFC73FC5}" type="parTrans" cxnId="{B170423E-AF1D-41FA-B53E-050DA2498F7C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DAA22091-629D-4BBD-9110-22DF3B401731}" type="sibTrans" cxnId="{B170423E-AF1D-41FA-B53E-050DA2498F7C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C4C30EB-0805-4F91-87EE-9CE6D3176868}" type="pres">
      <dgm:prSet presAssocID="{14BBDD36-3C8D-405A-8CC6-2C77A791A7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8CC398-AA61-40AA-8929-22F96DDD2F93}" type="pres">
      <dgm:prSet presAssocID="{14BBDD36-3C8D-405A-8CC6-2C77A791A7EA}" presName="hierFlow" presStyleCnt="0"/>
      <dgm:spPr/>
      <dgm:t>
        <a:bodyPr/>
        <a:lstStyle/>
        <a:p>
          <a:endParaRPr lang="en-US"/>
        </a:p>
      </dgm:t>
    </dgm:pt>
    <dgm:pt modelId="{7BD46553-5B83-4F5E-9BC9-2ECF7C379CC1}" type="pres">
      <dgm:prSet presAssocID="{14BBDD36-3C8D-405A-8CC6-2C77A791A7E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F11800-083A-4684-B518-EAE89E366D9D}" type="pres">
      <dgm:prSet presAssocID="{2F91570D-F514-452D-AACB-2BE5501F672C}" presName="Name17" presStyleCnt="0"/>
      <dgm:spPr/>
      <dgm:t>
        <a:bodyPr/>
        <a:lstStyle/>
        <a:p>
          <a:endParaRPr lang="en-US"/>
        </a:p>
      </dgm:t>
    </dgm:pt>
    <dgm:pt modelId="{E1E0CDFF-E685-4D69-9486-5C62582F3BFB}" type="pres">
      <dgm:prSet presAssocID="{2F91570D-F514-452D-AACB-2BE5501F672C}" presName="level1Shape" presStyleLbl="node0" presStyleIdx="0" presStyleCnt="1" custScaleX="112086" custScaleY="124469" custLinFactNeighborX="-39339" custLinFactNeighborY="-7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214B7-563A-4260-92C4-93A1D0E9077C}" type="pres">
      <dgm:prSet presAssocID="{2F91570D-F514-452D-AACB-2BE5501F672C}" presName="hierChild2" presStyleCnt="0"/>
      <dgm:spPr/>
      <dgm:t>
        <a:bodyPr/>
        <a:lstStyle/>
        <a:p>
          <a:endParaRPr lang="en-US"/>
        </a:p>
      </dgm:t>
    </dgm:pt>
    <dgm:pt modelId="{C1A0D650-E1C6-47F0-8754-8B7323E7515C}" type="pres">
      <dgm:prSet presAssocID="{75A63469-1BA4-4D2E-9E59-AE95BC67A85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5E3E804-0A87-45BA-BD15-76A69099A213}" type="pres">
      <dgm:prSet presAssocID="{75A63469-1BA4-4D2E-9E59-AE95BC67A85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B2C9E12-3B89-479D-9AE6-803A34E0A8A8}" type="pres">
      <dgm:prSet presAssocID="{FF61AEA7-666C-4D68-BB07-039F90112CD2}" presName="Name30" presStyleCnt="0"/>
      <dgm:spPr/>
      <dgm:t>
        <a:bodyPr/>
        <a:lstStyle/>
        <a:p>
          <a:endParaRPr lang="en-US"/>
        </a:p>
      </dgm:t>
    </dgm:pt>
    <dgm:pt modelId="{BDE15907-3D2D-4F42-8F36-0A322CCFF49E}" type="pres">
      <dgm:prSet presAssocID="{FF61AEA7-666C-4D68-BB07-039F90112CD2}" presName="level2Shape" presStyleLbl="node2" presStyleIdx="0" presStyleCnt="2" custScaleX="430494" custScaleY="87039"/>
      <dgm:spPr/>
      <dgm:t>
        <a:bodyPr/>
        <a:lstStyle/>
        <a:p>
          <a:endParaRPr lang="en-US"/>
        </a:p>
      </dgm:t>
    </dgm:pt>
    <dgm:pt modelId="{F74A8E9C-D0BE-4A29-BF17-8785C0DECCDF}" type="pres">
      <dgm:prSet presAssocID="{FF61AEA7-666C-4D68-BB07-039F90112CD2}" presName="hierChild3" presStyleCnt="0"/>
      <dgm:spPr/>
      <dgm:t>
        <a:bodyPr/>
        <a:lstStyle/>
        <a:p>
          <a:endParaRPr lang="en-US"/>
        </a:p>
      </dgm:t>
    </dgm:pt>
    <dgm:pt modelId="{B4267597-BEEF-40D2-8699-8FA86AF40E33}" type="pres">
      <dgm:prSet presAssocID="{5AD0B1B1-31B7-4360-A0B0-6B89BFC73FC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DBA9ABC0-8BC6-4BD2-9E60-3C37A2FB8B84}" type="pres">
      <dgm:prSet presAssocID="{5AD0B1B1-31B7-4360-A0B0-6B89BFC73FC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C0678B7-6AAE-43FC-89AC-8ACB1BF3B1C5}" type="pres">
      <dgm:prSet presAssocID="{C0CC4D1A-A9FC-4F90-BC87-EB3A498A3E16}" presName="Name30" presStyleCnt="0"/>
      <dgm:spPr/>
      <dgm:t>
        <a:bodyPr/>
        <a:lstStyle/>
        <a:p>
          <a:endParaRPr lang="en-US"/>
        </a:p>
      </dgm:t>
    </dgm:pt>
    <dgm:pt modelId="{7F66B83B-3E41-4401-B228-247FE581648F}" type="pres">
      <dgm:prSet presAssocID="{C0CC4D1A-A9FC-4F90-BC87-EB3A498A3E16}" presName="level2Shape" presStyleLbl="node2" presStyleIdx="1" presStyleCnt="2" custScaleX="434317" custScaleY="78490"/>
      <dgm:spPr/>
      <dgm:t>
        <a:bodyPr/>
        <a:lstStyle/>
        <a:p>
          <a:endParaRPr lang="en-US"/>
        </a:p>
      </dgm:t>
    </dgm:pt>
    <dgm:pt modelId="{13AB5C35-AA97-4611-97CD-1FFADDD660A9}" type="pres">
      <dgm:prSet presAssocID="{C0CC4D1A-A9FC-4F90-BC87-EB3A498A3E16}" presName="hierChild3" presStyleCnt="0"/>
      <dgm:spPr/>
      <dgm:t>
        <a:bodyPr/>
        <a:lstStyle/>
        <a:p>
          <a:endParaRPr lang="en-US"/>
        </a:p>
      </dgm:t>
    </dgm:pt>
    <dgm:pt modelId="{4A078AA2-9F84-4A60-8ACB-6843835AAB23}" type="pres">
      <dgm:prSet presAssocID="{14BBDD36-3C8D-405A-8CC6-2C77A791A7EA}" presName="bgShapesFlow" presStyleCnt="0"/>
      <dgm:spPr/>
      <dgm:t>
        <a:bodyPr/>
        <a:lstStyle/>
        <a:p>
          <a:endParaRPr lang="en-US"/>
        </a:p>
      </dgm:t>
    </dgm:pt>
  </dgm:ptLst>
  <dgm:cxnLst>
    <dgm:cxn modelId="{AAC35C8E-56B3-4345-A12A-6076F061B0B3}" type="presOf" srcId="{14BBDD36-3C8D-405A-8CC6-2C77A791A7EA}" destId="{FC4C30EB-0805-4F91-87EE-9CE6D3176868}" srcOrd="0" destOrd="0" presId="urn:microsoft.com/office/officeart/2005/8/layout/hierarchy5"/>
    <dgm:cxn modelId="{9C2CA0E4-C2EB-4A71-AD4A-8B2F7294AB84}" type="presOf" srcId="{5AD0B1B1-31B7-4360-A0B0-6B89BFC73FC5}" destId="{B4267597-BEEF-40D2-8699-8FA86AF40E33}" srcOrd="0" destOrd="0" presId="urn:microsoft.com/office/officeart/2005/8/layout/hierarchy5"/>
    <dgm:cxn modelId="{F23D6F28-33D7-428C-8224-2B2563C9E91D}" type="presOf" srcId="{75A63469-1BA4-4D2E-9E59-AE95BC67A854}" destId="{A5E3E804-0A87-45BA-BD15-76A69099A213}" srcOrd="1" destOrd="0" presId="urn:microsoft.com/office/officeart/2005/8/layout/hierarchy5"/>
    <dgm:cxn modelId="{C213D1FC-8D8F-4586-B143-24D80347D4DD}" type="presOf" srcId="{FF61AEA7-666C-4D68-BB07-039F90112CD2}" destId="{BDE15907-3D2D-4F42-8F36-0A322CCFF49E}" srcOrd="0" destOrd="0" presId="urn:microsoft.com/office/officeart/2005/8/layout/hierarchy5"/>
    <dgm:cxn modelId="{E6483D37-FE80-4D6A-B7B9-B7C39481EDA5}" type="presOf" srcId="{2F91570D-F514-452D-AACB-2BE5501F672C}" destId="{E1E0CDFF-E685-4D69-9486-5C62582F3BFB}" srcOrd="0" destOrd="0" presId="urn:microsoft.com/office/officeart/2005/8/layout/hierarchy5"/>
    <dgm:cxn modelId="{9B368F58-57E4-4B3E-BD7E-C3CF569CDB4B}" type="presOf" srcId="{75A63469-1BA4-4D2E-9E59-AE95BC67A854}" destId="{C1A0D650-E1C6-47F0-8754-8B7323E7515C}" srcOrd="0" destOrd="0" presId="urn:microsoft.com/office/officeart/2005/8/layout/hierarchy5"/>
    <dgm:cxn modelId="{9A958F5C-ED1F-4183-871F-BCC0D197FEC4}" type="presOf" srcId="{5AD0B1B1-31B7-4360-A0B0-6B89BFC73FC5}" destId="{DBA9ABC0-8BC6-4BD2-9E60-3C37A2FB8B84}" srcOrd="1" destOrd="0" presId="urn:microsoft.com/office/officeart/2005/8/layout/hierarchy5"/>
    <dgm:cxn modelId="{15DD52CE-FA84-45AE-8125-F1894E0117DF}" type="presOf" srcId="{C0CC4D1A-A9FC-4F90-BC87-EB3A498A3E16}" destId="{7F66B83B-3E41-4401-B228-247FE581648F}" srcOrd="0" destOrd="0" presId="urn:microsoft.com/office/officeart/2005/8/layout/hierarchy5"/>
    <dgm:cxn modelId="{81BA7001-39EC-4C4D-BFC5-CBCD8BF26BAD}" srcId="{2F91570D-F514-452D-AACB-2BE5501F672C}" destId="{FF61AEA7-666C-4D68-BB07-039F90112CD2}" srcOrd="0" destOrd="0" parTransId="{75A63469-1BA4-4D2E-9E59-AE95BC67A854}" sibTransId="{371B4551-BD1C-4AD2-AB4D-64D047E9695E}"/>
    <dgm:cxn modelId="{C264F03F-FF35-4709-BC62-61E0C4BE6F87}" srcId="{14BBDD36-3C8D-405A-8CC6-2C77A791A7EA}" destId="{2F91570D-F514-452D-AACB-2BE5501F672C}" srcOrd="0" destOrd="0" parTransId="{20DF9A23-DDEA-4608-9A25-574869CF77EB}" sibTransId="{21E6E952-F8CA-4FC4-B26A-7AA22A045E21}"/>
    <dgm:cxn modelId="{B170423E-AF1D-41FA-B53E-050DA2498F7C}" srcId="{2F91570D-F514-452D-AACB-2BE5501F672C}" destId="{C0CC4D1A-A9FC-4F90-BC87-EB3A498A3E16}" srcOrd="1" destOrd="0" parTransId="{5AD0B1B1-31B7-4360-A0B0-6B89BFC73FC5}" sibTransId="{DAA22091-629D-4BBD-9110-22DF3B401731}"/>
    <dgm:cxn modelId="{2FA4295D-7A5B-4744-B2C2-57AF6D0BF856}" type="presParOf" srcId="{FC4C30EB-0805-4F91-87EE-9CE6D3176868}" destId="{EE8CC398-AA61-40AA-8929-22F96DDD2F93}" srcOrd="0" destOrd="0" presId="urn:microsoft.com/office/officeart/2005/8/layout/hierarchy5"/>
    <dgm:cxn modelId="{85FB9442-D417-418A-AD95-8BF615E34136}" type="presParOf" srcId="{EE8CC398-AA61-40AA-8929-22F96DDD2F93}" destId="{7BD46553-5B83-4F5E-9BC9-2ECF7C379CC1}" srcOrd="0" destOrd="0" presId="urn:microsoft.com/office/officeart/2005/8/layout/hierarchy5"/>
    <dgm:cxn modelId="{7E0FE642-331D-4A42-95A0-43F39A94825F}" type="presParOf" srcId="{7BD46553-5B83-4F5E-9BC9-2ECF7C379CC1}" destId="{89F11800-083A-4684-B518-EAE89E366D9D}" srcOrd="0" destOrd="0" presId="urn:microsoft.com/office/officeart/2005/8/layout/hierarchy5"/>
    <dgm:cxn modelId="{9384E1A7-2B63-4E83-8941-BF8090E1A42B}" type="presParOf" srcId="{89F11800-083A-4684-B518-EAE89E366D9D}" destId="{E1E0CDFF-E685-4D69-9486-5C62582F3BFB}" srcOrd="0" destOrd="0" presId="urn:microsoft.com/office/officeart/2005/8/layout/hierarchy5"/>
    <dgm:cxn modelId="{5D21DD60-41E3-41DD-8299-6A0111152CDC}" type="presParOf" srcId="{89F11800-083A-4684-B518-EAE89E366D9D}" destId="{AFB214B7-563A-4260-92C4-93A1D0E9077C}" srcOrd="1" destOrd="0" presId="urn:microsoft.com/office/officeart/2005/8/layout/hierarchy5"/>
    <dgm:cxn modelId="{1CC26B39-4084-4E05-8204-9F3744EC807B}" type="presParOf" srcId="{AFB214B7-563A-4260-92C4-93A1D0E9077C}" destId="{C1A0D650-E1C6-47F0-8754-8B7323E7515C}" srcOrd="0" destOrd="0" presId="urn:microsoft.com/office/officeart/2005/8/layout/hierarchy5"/>
    <dgm:cxn modelId="{82D375CC-AE5C-4B22-A2A0-9E507B653577}" type="presParOf" srcId="{C1A0D650-E1C6-47F0-8754-8B7323E7515C}" destId="{A5E3E804-0A87-45BA-BD15-76A69099A213}" srcOrd="0" destOrd="0" presId="urn:microsoft.com/office/officeart/2005/8/layout/hierarchy5"/>
    <dgm:cxn modelId="{6F28AFAF-94C5-4220-88C8-442C3E6BFF49}" type="presParOf" srcId="{AFB214B7-563A-4260-92C4-93A1D0E9077C}" destId="{7B2C9E12-3B89-479D-9AE6-803A34E0A8A8}" srcOrd="1" destOrd="0" presId="urn:microsoft.com/office/officeart/2005/8/layout/hierarchy5"/>
    <dgm:cxn modelId="{8CB0B7F5-ADDD-4D81-8488-B34A9B6FEC1A}" type="presParOf" srcId="{7B2C9E12-3B89-479D-9AE6-803A34E0A8A8}" destId="{BDE15907-3D2D-4F42-8F36-0A322CCFF49E}" srcOrd="0" destOrd="0" presId="urn:microsoft.com/office/officeart/2005/8/layout/hierarchy5"/>
    <dgm:cxn modelId="{2E2B0B59-F2E8-4CB7-9743-34EA4797C81E}" type="presParOf" srcId="{7B2C9E12-3B89-479D-9AE6-803A34E0A8A8}" destId="{F74A8E9C-D0BE-4A29-BF17-8785C0DECCDF}" srcOrd="1" destOrd="0" presId="urn:microsoft.com/office/officeart/2005/8/layout/hierarchy5"/>
    <dgm:cxn modelId="{550ADCEF-A216-4F96-A7BD-7C40FA49FA3D}" type="presParOf" srcId="{AFB214B7-563A-4260-92C4-93A1D0E9077C}" destId="{B4267597-BEEF-40D2-8699-8FA86AF40E33}" srcOrd="2" destOrd="0" presId="urn:microsoft.com/office/officeart/2005/8/layout/hierarchy5"/>
    <dgm:cxn modelId="{9FA34CBA-79D6-4390-900C-57B7121074B9}" type="presParOf" srcId="{B4267597-BEEF-40D2-8699-8FA86AF40E33}" destId="{DBA9ABC0-8BC6-4BD2-9E60-3C37A2FB8B84}" srcOrd="0" destOrd="0" presId="urn:microsoft.com/office/officeart/2005/8/layout/hierarchy5"/>
    <dgm:cxn modelId="{3278090B-A498-4634-9517-0C4C2B7E97AC}" type="presParOf" srcId="{AFB214B7-563A-4260-92C4-93A1D0E9077C}" destId="{8C0678B7-6AAE-43FC-89AC-8ACB1BF3B1C5}" srcOrd="3" destOrd="0" presId="urn:microsoft.com/office/officeart/2005/8/layout/hierarchy5"/>
    <dgm:cxn modelId="{77EEB3C5-5E93-43B4-AC75-E091F80BF808}" type="presParOf" srcId="{8C0678B7-6AAE-43FC-89AC-8ACB1BF3B1C5}" destId="{7F66B83B-3E41-4401-B228-247FE581648F}" srcOrd="0" destOrd="0" presId="urn:microsoft.com/office/officeart/2005/8/layout/hierarchy5"/>
    <dgm:cxn modelId="{6F8F09C5-FACC-445D-A3C2-4666D4C38E27}" type="presParOf" srcId="{8C0678B7-6AAE-43FC-89AC-8ACB1BF3B1C5}" destId="{13AB5C35-AA97-4611-97CD-1FFADDD660A9}" srcOrd="1" destOrd="0" presId="urn:microsoft.com/office/officeart/2005/8/layout/hierarchy5"/>
    <dgm:cxn modelId="{8AEDE7C2-3652-47CB-AFED-F7917BE1E693}" type="presParOf" srcId="{FC4C30EB-0805-4F91-87EE-9CE6D3176868}" destId="{4A078AA2-9F84-4A60-8ACB-6843835AAB2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BBDD36-3C8D-405A-8CC6-2C77A791A7EA}" type="doc">
      <dgm:prSet loTypeId="urn:microsoft.com/office/officeart/2005/8/layout/hierarchy5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F91570D-F514-452D-AACB-2BE5501F672C}">
      <dgm:prSet phldrT="[Text]" custT="1"/>
      <dgm:spPr/>
      <dgm:t>
        <a:bodyPr/>
        <a:lstStyle/>
        <a:p>
          <a:r>
            <a:rPr lang="en-US" sz="2800" b="0" dirty="0" smtClean="0">
              <a:latin typeface="Arial Black" pitchFamily="34" charset="0"/>
              <a:cs typeface="Aharoni" pitchFamily="2" charset="-79"/>
            </a:rPr>
            <a:t>MBA(FS)</a:t>
          </a:r>
          <a:endParaRPr lang="en-US" sz="2800" dirty="0">
            <a:latin typeface="Arial Black" pitchFamily="34" charset="0"/>
            <a:cs typeface="Aharoni" pitchFamily="2" charset="-79"/>
          </a:endParaRPr>
        </a:p>
      </dgm:t>
    </dgm:pt>
    <dgm:pt modelId="{20DF9A23-DDEA-4608-9A25-574869CF77EB}" type="parTrans" cxnId="{C264F03F-FF35-4709-BC62-61E0C4BE6F87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21E6E952-F8CA-4FC4-B26A-7AA22A045E21}" type="sibTrans" cxnId="{C264F03F-FF35-4709-BC62-61E0C4BE6F87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F61AEA7-666C-4D68-BB07-039F90112CD2}">
      <dgm:prSet phldrT="[Text]" custT="1"/>
      <dgm:spPr/>
      <dgm:t>
        <a:bodyPr/>
        <a:lstStyle/>
        <a:p>
          <a:r>
            <a:rPr lang="en-IN" sz="2800" dirty="0" smtClean="0">
              <a:latin typeface="Aharoni" pitchFamily="2" charset="-79"/>
              <a:cs typeface="Aharoni" pitchFamily="2" charset="-79"/>
            </a:rPr>
            <a:t>Financial Operations and Markets</a:t>
          </a:r>
          <a:endParaRPr lang="en-US" sz="2800" dirty="0">
            <a:latin typeface="Aharoni" pitchFamily="2" charset="-79"/>
            <a:cs typeface="Aharoni" pitchFamily="2" charset="-79"/>
          </a:endParaRPr>
        </a:p>
      </dgm:t>
    </dgm:pt>
    <dgm:pt modelId="{75A63469-1BA4-4D2E-9E59-AE95BC67A854}" type="parTrans" cxnId="{81BA7001-39EC-4C4D-BFC5-CBCD8BF26BAD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371B4551-BD1C-4AD2-AB4D-64D047E9695E}" type="sibTrans" cxnId="{81BA7001-39EC-4C4D-BFC5-CBCD8BF26BAD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C0CC4D1A-A9FC-4F90-BC87-EB3A498A3E16}">
      <dgm:prSet phldrT="[Text]" custT="1"/>
      <dgm:spPr/>
      <dgm:t>
        <a:bodyPr/>
        <a:lstStyle/>
        <a:p>
          <a:r>
            <a:rPr lang="en-IN" sz="2400" smtClean="0">
              <a:latin typeface="Aharoni" pitchFamily="2" charset="-79"/>
              <a:cs typeface="Aharoni" pitchFamily="2" charset="-79"/>
            </a:rPr>
            <a:t>FOREX, Capital Market, and Commodity Derivatives Markets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5AD0B1B1-31B7-4360-A0B0-6B89BFC73FC5}" type="parTrans" cxnId="{B170423E-AF1D-41FA-B53E-050DA2498F7C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DAA22091-629D-4BBD-9110-22DF3B401731}" type="sibTrans" cxnId="{B170423E-AF1D-41FA-B53E-050DA2498F7C}">
      <dgm:prSet/>
      <dgm:spPr/>
      <dgm:t>
        <a:bodyPr/>
        <a:lstStyle/>
        <a:p>
          <a:endParaRPr lang="en-US" sz="2800">
            <a:solidFill>
              <a:srgbClr val="FFFF00"/>
            </a:solidFill>
            <a:latin typeface="Aharoni" pitchFamily="2" charset="-79"/>
            <a:cs typeface="Aharoni" pitchFamily="2" charset="-79"/>
          </a:endParaRPr>
        </a:p>
      </dgm:t>
    </dgm:pt>
    <dgm:pt modelId="{FC4C30EB-0805-4F91-87EE-9CE6D3176868}" type="pres">
      <dgm:prSet presAssocID="{14BBDD36-3C8D-405A-8CC6-2C77A791A7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8CC398-AA61-40AA-8929-22F96DDD2F93}" type="pres">
      <dgm:prSet presAssocID="{14BBDD36-3C8D-405A-8CC6-2C77A791A7EA}" presName="hierFlow" presStyleCnt="0"/>
      <dgm:spPr/>
      <dgm:t>
        <a:bodyPr/>
        <a:lstStyle/>
        <a:p>
          <a:endParaRPr lang="en-US"/>
        </a:p>
      </dgm:t>
    </dgm:pt>
    <dgm:pt modelId="{7BD46553-5B83-4F5E-9BC9-2ECF7C379CC1}" type="pres">
      <dgm:prSet presAssocID="{14BBDD36-3C8D-405A-8CC6-2C77A791A7E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F11800-083A-4684-B518-EAE89E366D9D}" type="pres">
      <dgm:prSet presAssocID="{2F91570D-F514-452D-AACB-2BE5501F672C}" presName="Name17" presStyleCnt="0"/>
      <dgm:spPr/>
      <dgm:t>
        <a:bodyPr/>
        <a:lstStyle/>
        <a:p>
          <a:endParaRPr lang="en-US"/>
        </a:p>
      </dgm:t>
    </dgm:pt>
    <dgm:pt modelId="{E1E0CDFF-E685-4D69-9486-5C62582F3BFB}" type="pres">
      <dgm:prSet presAssocID="{2F91570D-F514-452D-AACB-2BE5501F672C}" presName="level1Shape" presStyleLbl="node0" presStyleIdx="0" presStyleCnt="1" custScaleX="135504" custScaleY="137881" custLinFactNeighborX="-39339" custLinFactNeighborY="-7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214B7-563A-4260-92C4-93A1D0E9077C}" type="pres">
      <dgm:prSet presAssocID="{2F91570D-F514-452D-AACB-2BE5501F672C}" presName="hierChild2" presStyleCnt="0"/>
      <dgm:spPr/>
      <dgm:t>
        <a:bodyPr/>
        <a:lstStyle/>
        <a:p>
          <a:endParaRPr lang="en-US"/>
        </a:p>
      </dgm:t>
    </dgm:pt>
    <dgm:pt modelId="{C1A0D650-E1C6-47F0-8754-8B7323E7515C}" type="pres">
      <dgm:prSet presAssocID="{75A63469-1BA4-4D2E-9E59-AE95BC67A85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5E3E804-0A87-45BA-BD15-76A69099A213}" type="pres">
      <dgm:prSet presAssocID="{75A63469-1BA4-4D2E-9E59-AE95BC67A85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B2C9E12-3B89-479D-9AE6-803A34E0A8A8}" type="pres">
      <dgm:prSet presAssocID="{FF61AEA7-666C-4D68-BB07-039F90112CD2}" presName="Name30" presStyleCnt="0"/>
      <dgm:spPr/>
      <dgm:t>
        <a:bodyPr/>
        <a:lstStyle/>
        <a:p>
          <a:endParaRPr lang="en-US"/>
        </a:p>
      </dgm:t>
    </dgm:pt>
    <dgm:pt modelId="{BDE15907-3D2D-4F42-8F36-0A322CCFF49E}" type="pres">
      <dgm:prSet presAssocID="{FF61AEA7-666C-4D68-BB07-039F90112CD2}" presName="level2Shape" presStyleLbl="node2" presStyleIdx="0" presStyleCnt="2" custScaleX="441360" custScaleY="95950"/>
      <dgm:spPr/>
      <dgm:t>
        <a:bodyPr/>
        <a:lstStyle/>
        <a:p>
          <a:endParaRPr lang="en-US"/>
        </a:p>
      </dgm:t>
    </dgm:pt>
    <dgm:pt modelId="{F74A8E9C-D0BE-4A29-BF17-8785C0DECCDF}" type="pres">
      <dgm:prSet presAssocID="{FF61AEA7-666C-4D68-BB07-039F90112CD2}" presName="hierChild3" presStyleCnt="0"/>
      <dgm:spPr/>
      <dgm:t>
        <a:bodyPr/>
        <a:lstStyle/>
        <a:p>
          <a:endParaRPr lang="en-US"/>
        </a:p>
      </dgm:t>
    </dgm:pt>
    <dgm:pt modelId="{B4267597-BEEF-40D2-8699-8FA86AF40E33}" type="pres">
      <dgm:prSet presAssocID="{5AD0B1B1-31B7-4360-A0B0-6B89BFC73FC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DBA9ABC0-8BC6-4BD2-9E60-3C37A2FB8B84}" type="pres">
      <dgm:prSet presAssocID="{5AD0B1B1-31B7-4360-A0B0-6B89BFC73FC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C0678B7-6AAE-43FC-89AC-8ACB1BF3B1C5}" type="pres">
      <dgm:prSet presAssocID="{C0CC4D1A-A9FC-4F90-BC87-EB3A498A3E16}" presName="Name30" presStyleCnt="0"/>
      <dgm:spPr/>
      <dgm:t>
        <a:bodyPr/>
        <a:lstStyle/>
        <a:p>
          <a:endParaRPr lang="en-US"/>
        </a:p>
      </dgm:t>
    </dgm:pt>
    <dgm:pt modelId="{7F66B83B-3E41-4401-B228-247FE581648F}" type="pres">
      <dgm:prSet presAssocID="{C0CC4D1A-A9FC-4F90-BC87-EB3A498A3E16}" presName="level2Shape" presStyleLbl="node2" presStyleIdx="1" presStyleCnt="2" custScaleX="444580" custScaleY="103366" custLinFactNeighborY="4147"/>
      <dgm:spPr/>
      <dgm:t>
        <a:bodyPr/>
        <a:lstStyle/>
        <a:p>
          <a:endParaRPr lang="en-US"/>
        </a:p>
      </dgm:t>
    </dgm:pt>
    <dgm:pt modelId="{13AB5C35-AA97-4611-97CD-1FFADDD660A9}" type="pres">
      <dgm:prSet presAssocID="{C0CC4D1A-A9FC-4F90-BC87-EB3A498A3E16}" presName="hierChild3" presStyleCnt="0"/>
      <dgm:spPr/>
      <dgm:t>
        <a:bodyPr/>
        <a:lstStyle/>
        <a:p>
          <a:endParaRPr lang="en-US"/>
        </a:p>
      </dgm:t>
    </dgm:pt>
    <dgm:pt modelId="{4A078AA2-9F84-4A60-8ACB-6843835AAB23}" type="pres">
      <dgm:prSet presAssocID="{14BBDD36-3C8D-405A-8CC6-2C77A791A7EA}" presName="bgShapesFlow" presStyleCnt="0"/>
      <dgm:spPr/>
      <dgm:t>
        <a:bodyPr/>
        <a:lstStyle/>
        <a:p>
          <a:endParaRPr lang="en-US"/>
        </a:p>
      </dgm:t>
    </dgm:pt>
  </dgm:ptLst>
  <dgm:cxnLst>
    <dgm:cxn modelId="{B6F89C7E-9FB6-41AE-A01D-8E8F6FF102E6}" type="presOf" srcId="{14BBDD36-3C8D-405A-8CC6-2C77A791A7EA}" destId="{FC4C30EB-0805-4F91-87EE-9CE6D3176868}" srcOrd="0" destOrd="0" presId="urn:microsoft.com/office/officeart/2005/8/layout/hierarchy5"/>
    <dgm:cxn modelId="{B9F22A60-10CD-44D1-82F3-F169DDD2181B}" type="presOf" srcId="{75A63469-1BA4-4D2E-9E59-AE95BC67A854}" destId="{C1A0D650-E1C6-47F0-8754-8B7323E7515C}" srcOrd="0" destOrd="0" presId="urn:microsoft.com/office/officeart/2005/8/layout/hierarchy5"/>
    <dgm:cxn modelId="{6075C5FD-355E-4D13-9348-361298EA8849}" type="presOf" srcId="{FF61AEA7-666C-4D68-BB07-039F90112CD2}" destId="{BDE15907-3D2D-4F42-8F36-0A322CCFF49E}" srcOrd="0" destOrd="0" presId="urn:microsoft.com/office/officeart/2005/8/layout/hierarchy5"/>
    <dgm:cxn modelId="{FFAD0CCA-8A1F-4169-A428-854A4230E5B6}" type="presOf" srcId="{C0CC4D1A-A9FC-4F90-BC87-EB3A498A3E16}" destId="{7F66B83B-3E41-4401-B228-247FE581648F}" srcOrd="0" destOrd="0" presId="urn:microsoft.com/office/officeart/2005/8/layout/hierarchy5"/>
    <dgm:cxn modelId="{BF8B3403-D2E5-4001-B89F-4860962B1F92}" type="presOf" srcId="{5AD0B1B1-31B7-4360-A0B0-6B89BFC73FC5}" destId="{B4267597-BEEF-40D2-8699-8FA86AF40E33}" srcOrd="0" destOrd="0" presId="urn:microsoft.com/office/officeart/2005/8/layout/hierarchy5"/>
    <dgm:cxn modelId="{81BA7001-39EC-4C4D-BFC5-CBCD8BF26BAD}" srcId="{2F91570D-F514-452D-AACB-2BE5501F672C}" destId="{FF61AEA7-666C-4D68-BB07-039F90112CD2}" srcOrd="0" destOrd="0" parTransId="{75A63469-1BA4-4D2E-9E59-AE95BC67A854}" sibTransId="{371B4551-BD1C-4AD2-AB4D-64D047E9695E}"/>
    <dgm:cxn modelId="{9E6EEF87-B70B-4AA4-99AA-373ECAF1C980}" type="presOf" srcId="{2F91570D-F514-452D-AACB-2BE5501F672C}" destId="{E1E0CDFF-E685-4D69-9486-5C62582F3BFB}" srcOrd="0" destOrd="0" presId="urn:microsoft.com/office/officeart/2005/8/layout/hierarchy5"/>
    <dgm:cxn modelId="{C264F03F-FF35-4709-BC62-61E0C4BE6F87}" srcId="{14BBDD36-3C8D-405A-8CC6-2C77A791A7EA}" destId="{2F91570D-F514-452D-AACB-2BE5501F672C}" srcOrd="0" destOrd="0" parTransId="{20DF9A23-DDEA-4608-9A25-574869CF77EB}" sibTransId="{21E6E952-F8CA-4FC4-B26A-7AA22A045E21}"/>
    <dgm:cxn modelId="{5F1FE2A4-BB8F-4F08-AAC1-F04EDA2262EE}" type="presOf" srcId="{75A63469-1BA4-4D2E-9E59-AE95BC67A854}" destId="{A5E3E804-0A87-45BA-BD15-76A69099A213}" srcOrd="1" destOrd="0" presId="urn:microsoft.com/office/officeart/2005/8/layout/hierarchy5"/>
    <dgm:cxn modelId="{B170423E-AF1D-41FA-B53E-050DA2498F7C}" srcId="{2F91570D-F514-452D-AACB-2BE5501F672C}" destId="{C0CC4D1A-A9FC-4F90-BC87-EB3A498A3E16}" srcOrd="1" destOrd="0" parTransId="{5AD0B1B1-31B7-4360-A0B0-6B89BFC73FC5}" sibTransId="{DAA22091-629D-4BBD-9110-22DF3B401731}"/>
    <dgm:cxn modelId="{5D0F7327-1337-4519-86D3-4C6710061339}" type="presOf" srcId="{5AD0B1B1-31B7-4360-A0B0-6B89BFC73FC5}" destId="{DBA9ABC0-8BC6-4BD2-9E60-3C37A2FB8B84}" srcOrd="1" destOrd="0" presId="urn:microsoft.com/office/officeart/2005/8/layout/hierarchy5"/>
    <dgm:cxn modelId="{720F47E1-4DC5-43A1-89CE-2FC09AFB1BA0}" type="presParOf" srcId="{FC4C30EB-0805-4F91-87EE-9CE6D3176868}" destId="{EE8CC398-AA61-40AA-8929-22F96DDD2F93}" srcOrd="0" destOrd="0" presId="urn:microsoft.com/office/officeart/2005/8/layout/hierarchy5"/>
    <dgm:cxn modelId="{7D12487F-7660-4823-BC08-47FFEA3A84E6}" type="presParOf" srcId="{EE8CC398-AA61-40AA-8929-22F96DDD2F93}" destId="{7BD46553-5B83-4F5E-9BC9-2ECF7C379CC1}" srcOrd="0" destOrd="0" presId="urn:microsoft.com/office/officeart/2005/8/layout/hierarchy5"/>
    <dgm:cxn modelId="{D6218623-210F-44CE-91CB-8691AF7BE34F}" type="presParOf" srcId="{7BD46553-5B83-4F5E-9BC9-2ECF7C379CC1}" destId="{89F11800-083A-4684-B518-EAE89E366D9D}" srcOrd="0" destOrd="0" presId="urn:microsoft.com/office/officeart/2005/8/layout/hierarchy5"/>
    <dgm:cxn modelId="{6EBCFC31-261E-4E8C-8DA1-82A5472E1840}" type="presParOf" srcId="{89F11800-083A-4684-B518-EAE89E366D9D}" destId="{E1E0CDFF-E685-4D69-9486-5C62582F3BFB}" srcOrd="0" destOrd="0" presId="urn:microsoft.com/office/officeart/2005/8/layout/hierarchy5"/>
    <dgm:cxn modelId="{D3449F34-18AE-4500-9A91-9FBBA1C283B5}" type="presParOf" srcId="{89F11800-083A-4684-B518-EAE89E366D9D}" destId="{AFB214B7-563A-4260-92C4-93A1D0E9077C}" srcOrd="1" destOrd="0" presId="urn:microsoft.com/office/officeart/2005/8/layout/hierarchy5"/>
    <dgm:cxn modelId="{56D748C6-07B3-47FD-A59D-442CC1783175}" type="presParOf" srcId="{AFB214B7-563A-4260-92C4-93A1D0E9077C}" destId="{C1A0D650-E1C6-47F0-8754-8B7323E7515C}" srcOrd="0" destOrd="0" presId="urn:microsoft.com/office/officeart/2005/8/layout/hierarchy5"/>
    <dgm:cxn modelId="{54CFB176-80F0-4138-8351-438FEC204318}" type="presParOf" srcId="{C1A0D650-E1C6-47F0-8754-8B7323E7515C}" destId="{A5E3E804-0A87-45BA-BD15-76A69099A213}" srcOrd="0" destOrd="0" presId="urn:microsoft.com/office/officeart/2005/8/layout/hierarchy5"/>
    <dgm:cxn modelId="{8D5CFF90-9A0C-4882-8035-31C7E7EC3243}" type="presParOf" srcId="{AFB214B7-563A-4260-92C4-93A1D0E9077C}" destId="{7B2C9E12-3B89-479D-9AE6-803A34E0A8A8}" srcOrd="1" destOrd="0" presId="urn:microsoft.com/office/officeart/2005/8/layout/hierarchy5"/>
    <dgm:cxn modelId="{FCFAFF8C-CC7B-4445-8C9B-B79F8865D785}" type="presParOf" srcId="{7B2C9E12-3B89-479D-9AE6-803A34E0A8A8}" destId="{BDE15907-3D2D-4F42-8F36-0A322CCFF49E}" srcOrd="0" destOrd="0" presId="urn:microsoft.com/office/officeart/2005/8/layout/hierarchy5"/>
    <dgm:cxn modelId="{69BDB9BC-2CEB-4B12-873F-5C6BB9E7B3AC}" type="presParOf" srcId="{7B2C9E12-3B89-479D-9AE6-803A34E0A8A8}" destId="{F74A8E9C-D0BE-4A29-BF17-8785C0DECCDF}" srcOrd="1" destOrd="0" presId="urn:microsoft.com/office/officeart/2005/8/layout/hierarchy5"/>
    <dgm:cxn modelId="{966AC67A-A7D1-4D9A-B372-F01C92B508E0}" type="presParOf" srcId="{AFB214B7-563A-4260-92C4-93A1D0E9077C}" destId="{B4267597-BEEF-40D2-8699-8FA86AF40E33}" srcOrd="2" destOrd="0" presId="urn:microsoft.com/office/officeart/2005/8/layout/hierarchy5"/>
    <dgm:cxn modelId="{87060EAA-4DD8-4408-B63D-5AF6532734FC}" type="presParOf" srcId="{B4267597-BEEF-40D2-8699-8FA86AF40E33}" destId="{DBA9ABC0-8BC6-4BD2-9E60-3C37A2FB8B84}" srcOrd="0" destOrd="0" presId="urn:microsoft.com/office/officeart/2005/8/layout/hierarchy5"/>
    <dgm:cxn modelId="{2AFA3108-B6F0-4722-97B1-B3570426BEC1}" type="presParOf" srcId="{AFB214B7-563A-4260-92C4-93A1D0E9077C}" destId="{8C0678B7-6AAE-43FC-89AC-8ACB1BF3B1C5}" srcOrd="3" destOrd="0" presId="urn:microsoft.com/office/officeart/2005/8/layout/hierarchy5"/>
    <dgm:cxn modelId="{02E3339B-95D7-4889-8D76-4106B6E821E0}" type="presParOf" srcId="{8C0678B7-6AAE-43FC-89AC-8ACB1BF3B1C5}" destId="{7F66B83B-3E41-4401-B228-247FE581648F}" srcOrd="0" destOrd="0" presId="urn:microsoft.com/office/officeart/2005/8/layout/hierarchy5"/>
    <dgm:cxn modelId="{D04C95BD-791F-4CB4-9FDF-451DA772A1E6}" type="presParOf" srcId="{8C0678B7-6AAE-43FC-89AC-8ACB1BF3B1C5}" destId="{13AB5C35-AA97-4611-97CD-1FFADDD660A9}" srcOrd="1" destOrd="0" presId="urn:microsoft.com/office/officeart/2005/8/layout/hierarchy5"/>
    <dgm:cxn modelId="{CA97CF2C-46AE-4235-BA4A-CDEDB1CC7198}" type="presParOf" srcId="{FC4C30EB-0805-4F91-87EE-9CE6D3176868}" destId="{4A078AA2-9F84-4A60-8ACB-6843835AAB23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049578-F6B9-416E-8829-E4795FC2EF9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193157-B52A-4185-9EDB-3771BCDCEF6E}">
      <dgm:prSet phldrT="[Text]" custT="1"/>
      <dgm:spPr/>
      <dgm:t>
        <a:bodyPr/>
        <a:lstStyle/>
        <a:p>
          <a:r>
            <a:rPr lang="en-US" sz="4400" b="1" dirty="0" smtClean="0"/>
            <a:t>Components</a:t>
          </a:r>
          <a:endParaRPr lang="en-US" sz="4400" b="1" dirty="0"/>
        </a:p>
      </dgm:t>
    </dgm:pt>
    <dgm:pt modelId="{F7C16E49-9465-42B3-9992-8FAE9D52AA15}" type="parTrans" cxnId="{53E689B7-9667-4F69-9387-6C6FB11082C3}">
      <dgm:prSet/>
      <dgm:spPr/>
      <dgm:t>
        <a:bodyPr/>
        <a:lstStyle/>
        <a:p>
          <a:endParaRPr lang="en-US" sz="1800" b="1"/>
        </a:p>
      </dgm:t>
    </dgm:pt>
    <dgm:pt modelId="{FF1ACBC4-8600-415A-9A0E-B8E727CD8ED8}" type="sibTrans" cxnId="{53E689B7-9667-4F69-9387-6C6FB11082C3}">
      <dgm:prSet/>
      <dgm:spPr/>
      <dgm:t>
        <a:bodyPr/>
        <a:lstStyle/>
        <a:p>
          <a:endParaRPr lang="en-US" sz="1800" b="1"/>
        </a:p>
      </dgm:t>
    </dgm:pt>
    <dgm:pt modelId="{AC677ED1-2376-4032-A895-0B6EB1C9FD5A}">
      <dgm:prSet phldrT="[Text]" custT="1"/>
      <dgm:spPr/>
      <dgm:t>
        <a:bodyPr/>
        <a:lstStyle/>
        <a:p>
          <a:r>
            <a:rPr lang="en-US" sz="2800" b="1" dirty="0" smtClean="0"/>
            <a:t>Conceptual Clarity</a:t>
          </a:r>
          <a:endParaRPr lang="en-US" sz="2800" b="1" dirty="0"/>
        </a:p>
      </dgm:t>
    </dgm:pt>
    <dgm:pt modelId="{08772E20-20D0-43B1-8E5D-79264E744478}" type="parTrans" cxnId="{EC8E9608-AE3E-4823-927F-F090698EEFD2}">
      <dgm:prSet/>
      <dgm:spPr/>
      <dgm:t>
        <a:bodyPr/>
        <a:lstStyle/>
        <a:p>
          <a:endParaRPr lang="en-US" sz="1800" b="1"/>
        </a:p>
      </dgm:t>
    </dgm:pt>
    <dgm:pt modelId="{71C62811-55E7-487E-896D-EE155672AC7F}" type="sibTrans" cxnId="{EC8E9608-AE3E-4823-927F-F090698EEFD2}">
      <dgm:prSet/>
      <dgm:spPr/>
      <dgm:t>
        <a:bodyPr/>
        <a:lstStyle/>
        <a:p>
          <a:endParaRPr lang="en-US" sz="1800" b="1"/>
        </a:p>
      </dgm:t>
    </dgm:pt>
    <dgm:pt modelId="{4DBD34C7-B7C4-4697-8539-1EBE2EF21D7A}">
      <dgm:prSet phldrT="[Text]" custT="1"/>
      <dgm:spPr/>
      <dgm:t>
        <a:bodyPr/>
        <a:lstStyle/>
        <a:p>
          <a:r>
            <a:rPr lang="en-US" sz="2800" b="1" dirty="0" smtClean="0"/>
            <a:t>Communication</a:t>
          </a:r>
          <a:endParaRPr lang="en-US" sz="2800" b="1" dirty="0"/>
        </a:p>
      </dgm:t>
    </dgm:pt>
    <dgm:pt modelId="{0ACD7669-C8A4-49F9-8011-EE35EF135DE7}" type="parTrans" cxnId="{739226D4-A26C-4065-B2FE-B784A1B0BC00}">
      <dgm:prSet/>
      <dgm:spPr/>
      <dgm:t>
        <a:bodyPr/>
        <a:lstStyle/>
        <a:p>
          <a:endParaRPr lang="en-US" sz="1800" b="1"/>
        </a:p>
      </dgm:t>
    </dgm:pt>
    <dgm:pt modelId="{5B7D9361-5175-47D6-935B-7F651B60C441}" type="sibTrans" cxnId="{739226D4-A26C-4065-B2FE-B784A1B0BC00}">
      <dgm:prSet/>
      <dgm:spPr/>
      <dgm:t>
        <a:bodyPr/>
        <a:lstStyle/>
        <a:p>
          <a:endParaRPr lang="en-US" sz="1800" b="1"/>
        </a:p>
      </dgm:t>
    </dgm:pt>
    <dgm:pt modelId="{AFD9060D-7509-4FB9-A8C0-4782EAFC7116}">
      <dgm:prSet phldrT="[Text]" custT="1"/>
      <dgm:spPr/>
      <dgm:t>
        <a:bodyPr/>
        <a:lstStyle/>
        <a:p>
          <a:r>
            <a:rPr lang="en-US" sz="2800" b="1" dirty="0" smtClean="0"/>
            <a:t>Regularity and Punctuality</a:t>
          </a:r>
          <a:endParaRPr lang="en-US" sz="2800" b="1" dirty="0"/>
        </a:p>
      </dgm:t>
    </dgm:pt>
    <dgm:pt modelId="{B392CDA7-1D46-4896-B67A-6AC41A14CCD8}" type="parTrans" cxnId="{23F96015-A335-4636-82C0-7A33C4B9C90D}">
      <dgm:prSet/>
      <dgm:spPr/>
      <dgm:t>
        <a:bodyPr/>
        <a:lstStyle/>
        <a:p>
          <a:endParaRPr lang="en-US" sz="1800" b="1"/>
        </a:p>
      </dgm:t>
    </dgm:pt>
    <dgm:pt modelId="{D844A44F-80A9-417E-BA51-87F4D1C62420}" type="sibTrans" cxnId="{23F96015-A335-4636-82C0-7A33C4B9C90D}">
      <dgm:prSet/>
      <dgm:spPr/>
      <dgm:t>
        <a:bodyPr/>
        <a:lstStyle/>
        <a:p>
          <a:endParaRPr lang="en-US" sz="1800" b="1"/>
        </a:p>
      </dgm:t>
    </dgm:pt>
    <dgm:pt modelId="{079905E8-C311-47C5-8161-651BFFDE37C6}">
      <dgm:prSet phldrT="[Text]" custT="1"/>
      <dgm:spPr/>
      <dgm:t>
        <a:bodyPr/>
        <a:lstStyle/>
        <a:p>
          <a:r>
            <a:rPr lang="en-US" sz="2800" b="1" dirty="0" smtClean="0"/>
            <a:t>Motivation</a:t>
          </a:r>
          <a:endParaRPr lang="en-US" sz="2800" b="1" dirty="0"/>
        </a:p>
      </dgm:t>
    </dgm:pt>
    <dgm:pt modelId="{352376F4-18AF-4612-9550-2CF522A1935D}" type="parTrans" cxnId="{ADBDF1F0-FE59-4082-B374-D4C22119BB99}">
      <dgm:prSet/>
      <dgm:spPr/>
      <dgm:t>
        <a:bodyPr/>
        <a:lstStyle/>
        <a:p>
          <a:endParaRPr lang="en-US" sz="1800" b="1"/>
        </a:p>
      </dgm:t>
    </dgm:pt>
    <dgm:pt modelId="{52747E06-9B75-4396-8E38-102A1BD87879}" type="sibTrans" cxnId="{ADBDF1F0-FE59-4082-B374-D4C22119BB99}">
      <dgm:prSet/>
      <dgm:spPr/>
      <dgm:t>
        <a:bodyPr/>
        <a:lstStyle/>
        <a:p>
          <a:endParaRPr lang="en-US" sz="1800" b="1"/>
        </a:p>
      </dgm:t>
    </dgm:pt>
    <dgm:pt modelId="{9C438F49-C9C6-4B85-BE03-8866F276B26F}">
      <dgm:prSet phldrT="[Text]" custT="1"/>
      <dgm:spPr/>
      <dgm:t>
        <a:bodyPr/>
        <a:lstStyle/>
        <a:p>
          <a:r>
            <a:rPr lang="en-US" sz="2800" b="1" dirty="0" smtClean="0"/>
            <a:t>Completion and Coverage</a:t>
          </a:r>
          <a:endParaRPr lang="en-US" sz="2800" b="1" dirty="0"/>
        </a:p>
      </dgm:t>
    </dgm:pt>
    <dgm:pt modelId="{52BCD63B-2FCF-4809-B701-776557D41A86}" type="parTrans" cxnId="{ED662F4E-B0D4-4DF1-9589-DF5C2E02F57D}">
      <dgm:prSet/>
      <dgm:spPr/>
      <dgm:t>
        <a:bodyPr/>
        <a:lstStyle/>
        <a:p>
          <a:endParaRPr lang="en-US" sz="1800" b="1"/>
        </a:p>
      </dgm:t>
    </dgm:pt>
    <dgm:pt modelId="{FA30E1F0-A5E4-4057-8310-4ED73E50FFDD}" type="sibTrans" cxnId="{ED662F4E-B0D4-4DF1-9589-DF5C2E02F57D}">
      <dgm:prSet/>
      <dgm:spPr/>
      <dgm:t>
        <a:bodyPr/>
        <a:lstStyle/>
        <a:p>
          <a:endParaRPr lang="en-US" sz="1800" b="1"/>
        </a:p>
      </dgm:t>
    </dgm:pt>
    <dgm:pt modelId="{E43063FE-C1A9-4E69-BFEB-5682950620C2}">
      <dgm:prSet custT="1"/>
      <dgm:spPr/>
      <dgm:t>
        <a:bodyPr/>
        <a:lstStyle/>
        <a:p>
          <a:r>
            <a:rPr lang="en-US" sz="2800" b="1" dirty="0" smtClean="0"/>
            <a:t>Use of ICT</a:t>
          </a:r>
          <a:endParaRPr lang="en-US" sz="2800" b="1" dirty="0"/>
        </a:p>
      </dgm:t>
    </dgm:pt>
    <dgm:pt modelId="{49CB12CC-8E7F-4097-8438-60FA754F89AC}" type="parTrans" cxnId="{7FA0E413-F1CF-4418-A150-11DDFAE1F7A6}">
      <dgm:prSet/>
      <dgm:spPr/>
      <dgm:t>
        <a:bodyPr/>
        <a:lstStyle/>
        <a:p>
          <a:endParaRPr lang="en-US" sz="1800" b="1"/>
        </a:p>
      </dgm:t>
    </dgm:pt>
    <dgm:pt modelId="{66B2573F-2E21-454C-865B-D131056CA405}" type="sibTrans" cxnId="{7FA0E413-F1CF-4418-A150-11DDFAE1F7A6}">
      <dgm:prSet/>
      <dgm:spPr/>
      <dgm:t>
        <a:bodyPr/>
        <a:lstStyle/>
        <a:p>
          <a:endParaRPr lang="en-US" sz="1800" b="1"/>
        </a:p>
      </dgm:t>
    </dgm:pt>
    <dgm:pt modelId="{380D4132-8804-455A-B8D4-A7A6F7CDB0C1}" type="pres">
      <dgm:prSet presAssocID="{E4049578-F6B9-416E-8829-E4795FC2EF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7E5D13-C8A8-4B7B-A64A-49EFE3AA28CA}" type="pres">
      <dgm:prSet presAssocID="{3F193157-B52A-4185-9EDB-3771BCDCEF6E}" presName="hierRoot1" presStyleCnt="0">
        <dgm:presLayoutVars>
          <dgm:hierBranch val="init"/>
        </dgm:presLayoutVars>
      </dgm:prSet>
      <dgm:spPr/>
    </dgm:pt>
    <dgm:pt modelId="{4881DC1D-594F-4039-ABB6-EB63EFE767B9}" type="pres">
      <dgm:prSet presAssocID="{3F193157-B52A-4185-9EDB-3771BCDCEF6E}" presName="rootComposite1" presStyleCnt="0"/>
      <dgm:spPr/>
    </dgm:pt>
    <dgm:pt modelId="{9C800CEF-4714-4B99-895C-9FA5AEA5A587}" type="pres">
      <dgm:prSet presAssocID="{3F193157-B52A-4185-9EDB-3771BCDCEF6E}" presName="rootText1" presStyleLbl="node0" presStyleIdx="0" presStyleCnt="1" custScaleX="184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230789-BB68-420A-870E-E2CA950D4125}" type="pres">
      <dgm:prSet presAssocID="{3F193157-B52A-4185-9EDB-3771BCDCEF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F8EFCC6-8BF7-49E4-B767-A448EA9B7B09}" type="pres">
      <dgm:prSet presAssocID="{3F193157-B52A-4185-9EDB-3771BCDCEF6E}" presName="hierChild2" presStyleCnt="0"/>
      <dgm:spPr/>
    </dgm:pt>
    <dgm:pt modelId="{8E418BDD-436A-4D8B-9A34-DEBDDB26E59E}" type="pres">
      <dgm:prSet presAssocID="{08772E20-20D0-43B1-8E5D-79264E74447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A69D010-D585-4BF6-B4A1-38880226A02F}" type="pres">
      <dgm:prSet presAssocID="{AC677ED1-2376-4032-A895-0B6EB1C9FD5A}" presName="hierRoot2" presStyleCnt="0">
        <dgm:presLayoutVars>
          <dgm:hierBranch val="init"/>
        </dgm:presLayoutVars>
      </dgm:prSet>
      <dgm:spPr/>
    </dgm:pt>
    <dgm:pt modelId="{8C7740B3-6A3B-40DB-974E-5AB987A4709B}" type="pres">
      <dgm:prSet presAssocID="{AC677ED1-2376-4032-A895-0B6EB1C9FD5A}" presName="rootComposite" presStyleCnt="0"/>
      <dgm:spPr/>
    </dgm:pt>
    <dgm:pt modelId="{C473AC46-BE9C-452F-9DDB-4309E4FDD10C}" type="pres">
      <dgm:prSet presAssocID="{AC677ED1-2376-4032-A895-0B6EB1C9FD5A}" presName="rootText" presStyleLbl="node2" presStyleIdx="0" presStyleCnt="2" custScaleX="155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255E5-B8C1-432D-81BB-CB700F8F2F1C}" type="pres">
      <dgm:prSet presAssocID="{AC677ED1-2376-4032-A895-0B6EB1C9FD5A}" presName="rootConnector" presStyleLbl="node2" presStyleIdx="0" presStyleCnt="2"/>
      <dgm:spPr/>
      <dgm:t>
        <a:bodyPr/>
        <a:lstStyle/>
        <a:p>
          <a:endParaRPr lang="en-US"/>
        </a:p>
      </dgm:t>
    </dgm:pt>
    <dgm:pt modelId="{4372184A-BA28-4979-A5E1-41833C1FD905}" type="pres">
      <dgm:prSet presAssocID="{AC677ED1-2376-4032-A895-0B6EB1C9FD5A}" presName="hierChild4" presStyleCnt="0"/>
      <dgm:spPr/>
    </dgm:pt>
    <dgm:pt modelId="{89D08A60-2EB7-47CF-862D-C817A2CB0C71}" type="pres">
      <dgm:prSet presAssocID="{0ACD7669-C8A4-49F9-8011-EE35EF135DE7}" presName="Name37" presStyleLbl="parChTrans1D3" presStyleIdx="0" presStyleCnt="3"/>
      <dgm:spPr/>
      <dgm:t>
        <a:bodyPr/>
        <a:lstStyle/>
        <a:p>
          <a:endParaRPr lang="en-US"/>
        </a:p>
      </dgm:t>
    </dgm:pt>
    <dgm:pt modelId="{CB9B2597-7BB5-4064-B9E1-3EC482F330CE}" type="pres">
      <dgm:prSet presAssocID="{4DBD34C7-B7C4-4697-8539-1EBE2EF21D7A}" presName="hierRoot2" presStyleCnt="0">
        <dgm:presLayoutVars>
          <dgm:hierBranch val="init"/>
        </dgm:presLayoutVars>
      </dgm:prSet>
      <dgm:spPr/>
    </dgm:pt>
    <dgm:pt modelId="{184A6950-3D18-4728-97C0-19CEFE3AA397}" type="pres">
      <dgm:prSet presAssocID="{4DBD34C7-B7C4-4697-8539-1EBE2EF21D7A}" presName="rootComposite" presStyleCnt="0"/>
      <dgm:spPr/>
    </dgm:pt>
    <dgm:pt modelId="{D8B52CC3-9F9D-4F25-9987-24128519E6A5}" type="pres">
      <dgm:prSet presAssocID="{4DBD34C7-B7C4-4697-8539-1EBE2EF21D7A}" presName="rootText" presStyleLbl="node3" presStyleIdx="0" presStyleCnt="3" custScaleX="130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00B90-DE4E-4AB2-9534-9B72FB5631BE}" type="pres">
      <dgm:prSet presAssocID="{4DBD34C7-B7C4-4697-8539-1EBE2EF21D7A}" presName="rootConnector" presStyleLbl="node3" presStyleIdx="0" presStyleCnt="3"/>
      <dgm:spPr/>
      <dgm:t>
        <a:bodyPr/>
        <a:lstStyle/>
        <a:p>
          <a:endParaRPr lang="en-US"/>
        </a:p>
      </dgm:t>
    </dgm:pt>
    <dgm:pt modelId="{CD1EF85B-1EC5-4156-BCB3-88958721F902}" type="pres">
      <dgm:prSet presAssocID="{4DBD34C7-B7C4-4697-8539-1EBE2EF21D7A}" presName="hierChild4" presStyleCnt="0"/>
      <dgm:spPr/>
    </dgm:pt>
    <dgm:pt modelId="{AB987CE2-5D1F-449B-9A1E-ADED66A6362B}" type="pres">
      <dgm:prSet presAssocID="{4DBD34C7-B7C4-4697-8539-1EBE2EF21D7A}" presName="hierChild5" presStyleCnt="0"/>
      <dgm:spPr/>
    </dgm:pt>
    <dgm:pt modelId="{23897CA8-196C-4CD3-A907-F8B049C265AF}" type="pres">
      <dgm:prSet presAssocID="{B392CDA7-1D46-4896-B67A-6AC41A14CCD8}" presName="Name37" presStyleLbl="parChTrans1D3" presStyleIdx="1" presStyleCnt="3"/>
      <dgm:spPr/>
      <dgm:t>
        <a:bodyPr/>
        <a:lstStyle/>
        <a:p>
          <a:endParaRPr lang="en-US"/>
        </a:p>
      </dgm:t>
    </dgm:pt>
    <dgm:pt modelId="{59E0B494-9F56-4149-88D9-5D127E4E5AE3}" type="pres">
      <dgm:prSet presAssocID="{AFD9060D-7509-4FB9-A8C0-4782EAFC7116}" presName="hierRoot2" presStyleCnt="0">
        <dgm:presLayoutVars>
          <dgm:hierBranch val="init"/>
        </dgm:presLayoutVars>
      </dgm:prSet>
      <dgm:spPr/>
    </dgm:pt>
    <dgm:pt modelId="{4DC5FA9A-DFFE-4C5B-BC46-92ED4A633C86}" type="pres">
      <dgm:prSet presAssocID="{AFD9060D-7509-4FB9-A8C0-4782EAFC7116}" presName="rootComposite" presStyleCnt="0"/>
      <dgm:spPr/>
    </dgm:pt>
    <dgm:pt modelId="{45CDBA1B-9F9B-44F2-85E7-47A93B406C09}" type="pres">
      <dgm:prSet presAssocID="{AFD9060D-7509-4FB9-A8C0-4782EAFC7116}" presName="rootText" presStyleLbl="node3" presStyleIdx="1" presStyleCnt="3" custScaleX="145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E84748-8DD5-4507-B8D6-252851A2E8DE}" type="pres">
      <dgm:prSet presAssocID="{AFD9060D-7509-4FB9-A8C0-4782EAFC7116}" presName="rootConnector" presStyleLbl="node3" presStyleIdx="1" presStyleCnt="3"/>
      <dgm:spPr/>
      <dgm:t>
        <a:bodyPr/>
        <a:lstStyle/>
        <a:p>
          <a:endParaRPr lang="en-US"/>
        </a:p>
      </dgm:t>
    </dgm:pt>
    <dgm:pt modelId="{AF8571F5-2B9D-4D72-93C8-08CB81BDC73E}" type="pres">
      <dgm:prSet presAssocID="{AFD9060D-7509-4FB9-A8C0-4782EAFC7116}" presName="hierChild4" presStyleCnt="0"/>
      <dgm:spPr/>
    </dgm:pt>
    <dgm:pt modelId="{73032E68-4C47-49C5-8BDC-8074B2D92DB1}" type="pres">
      <dgm:prSet presAssocID="{AFD9060D-7509-4FB9-A8C0-4782EAFC7116}" presName="hierChild5" presStyleCnt="0"/>
      <dgm:spPr/>
    </dgm:pt>
    <dgm:pt modelId="{A8146EB3-89A3-4189-863F-565EA14E982D}" type="pres">
      <dgm:prSet presAssocID="{AC677ED1-2376-4032-A895-0B6EB1C9FD5A}" presName="hierChild5" presStyleCnt="0"/>
      <dgm:spPr/>
    </dgm:pt>
    <dgm:pt modelId="{62E6F5D2-971A-4984-8E28-D7A0F1078232}" type="pres">
      <dgm:prSet presAssocID="{352376F4-18AF-4612-9550-2CF522A1935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2B725B6-835A-482C-8BB5-52D8B2061E11}" type="pres">
      <dgm:prSet presAssocID="{079905E8-C311-47C5-8161-651BFFDE37C6}" presName="hierRoot2" presStyleCnt="0">
        <dgm:presLayoutVars>
          <dgm:hierBranch val="init"/>
        </dgm:presLayoutVars>
      </dgm:prSet>
      <dgm:spPr/>
    </dgm:pt>
    <dgm:pt modelId="{0FBD045B-8A0C-4C83-BB8F-A855DE226C3F}" type="pres">
      <dgm:prSet presAssocID="{079905E8-C311-47C5-8161-651BFFDE37C6}" presName="rootComposite" presStyleCnt="0"/>
      <dgm:spPr/>
    </dgm:pt>
    <dgm:pt modelId="{C4BB7094-7279-4C54-8D91-1D12898E0952}" type="pres">
      <dgm:prSet presAssocID="{079905E8-C311-47C5-8161-651BFFDE37C6}" presName="rootText" presStyleLbl="node2" presStyleIdx="1" presStyleCnt="2" custScaleX="166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59F0BB-992C-400B-B842-297D3EC5B268}" type="pres">
      <dgm:prSet presAssocID="{079905E8-C311-47C5-8161-651BFFDE37C6}" presName="rootConnector" presStyleLbl="node2" presStyleIdx="1" presStyleCnt="2"/>
      <dgm:spPr/>
      <dgm:t>
        <a:bodyPr/>
        <a:lstStyle/>
        <a:p>
          <a:endParaRPr lang="en-US"/>
        </a:p>
      </dgm:t>
    </dgm:pt>
    <dgm:pt modelId="{C6068910-A7BC-425B-883A-9BD37E5525C8}" type="pres">
      <dgm:prSet presAssocID="{079905E8-C311-47C5-8161-651BFFDE37C6}" presName="hierChild4" presStyleCnt="0"/>
      <dgm:spPr/>
    </dgm:pt>
    <dgm:pt modelId="{31DC883A-57B3-46A1-819C-93051D6A094A}" type="pres">
      <dgm:prSet presAssocID="{52BCD63B-2FCF-4809-B701-776557D41A86}" presName="Name37" presStyleLbl="parChTrans1D3" presStyleIdx="2" presStyleCnt="3"/>
      <dgm:spPr/>
      <dgm:t>
        <a:bodyPr/>
        <a:lstStyle/>
        <a:p>
          <a:endParaRPr lang="en-US"/>
        </a:p>
      </dgm:t>
    </dgm:pt>
    <dgm:pt modelId="{4170F3FD-ACE1-4FD3-A2AB-6FEC0B13C26D}" type="pres">
      <dgm:prSet presAssocID="{9C438F49-C9C6-4B85-BE03-8866F276B26F}" presName="hierRoot2" presStyleCnt="0">
        <dgm:presLayoutVars>
          <dgm:hierBranch val="init"/>
        </dgm:presLayoutVars>
      </dgm:prSet>
      <dgm:spPr/>
    </dgm:pt>
    <dgm:pt modelId="{1EADF69C-8CDC-452A-9BAE-CCC64E26AA77}" type="pres">
      <dgm:prSet presAssocID="{9C438F49-C9C6-4B85-BE03-8866F276B26F}" presName="rootComposite" presStyleCnt="0"/>
      <dgm:spPr/>
    </dgm:pt>
    <dgm:pt modelId="{E0429E0A-C7D1-46AA-A59F-F2AE5B25BBBA}" type="pres">
      <dgm:prSet presAssocID="{9C438F49-C9C6-4B85-BE03-8866F276B26F}" presName="rootText" presStyleLbl="node3" presStyleIdx="2" presStyleCnt="3" custScaleX="150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7048CF-78DA-4AE6-8B76-CB177CCB0D8F}" type="pres">
      <dgm:prSet presAssocID="{9C438F49-C9C6-4B85-BE03-8866F276B26F}" presName="rootConnector" presStyleLbl="node3" presStyleIdx="2" presStyleCnt="3"/>
      <dgm:spPr/>
      <dgm:t>
        <a:bodyPr/>
        <a:lstStyle/>
        <a:p>
          <a:endParaRPr lang="en-US"/>
        </a:p>
      </dgm:t>
    </dgm:pt>
    <dgm:pt modelId="{466B4C4C-6215-4CBA-AC6A-1512FAF1EFA1}" type="pres">
      <dgm:prSet presAssocID="{9C438F49-C9C6-4B85-BE03-8866F276B26F}" presName="hierChild4" presStyleCnt="0"/>
      <dgm:spPr/>
    </dgm:pt>
    <dgm:pt modelId="{674A8A3B-C023-411B-B678-BD153820DC0F}" type="pres">
      <dgm:prSet presAssocID="{49CB12CC-8E7F-4097-8438-60FA754F89AC}" presName="Name37" presStyleLbl="parChTrans1D4" presStyleIdx="0" presStyleCnt="1"/>
      <dgm:spPr/>
      <dgm:t>
        <a:bodyPr/>
        <a:lstStyle/>
        <a:p>
          <a:endParaRPr lang="en-US"/>
        </a:p>
      </dgm:t>
    </dgm:pt>
    <dgm:pt modelId="{C27C35C0-6B9D-424E-880A-B1A9B2053F7E}" type="pres">
      <dgm:prSet presAssocID="{E43063FE-C1A9-4E69-BFEB-5682950620C2}" presName="hierRoot2" presStyleCnt="0">
        <dgm:presLayoutVars>
          <dgm:hierBranch val="init"/>
        </dgm:presLayoutVars>
      </dgm:prSet>
      <dgm:spPr/>
    </dgm:pt>
    <dgm:pt modelId="{46D714C1-45C0-4967-A725-1A81FD6EEB1C}" type="pres">
      <dgm:prSet presAssocID="{E43063FE-C1A9-4E69-BFEB-5682950620C2}" presName="rootComposite" presStyleCnt="0"/>
      <dgm:spPr/>
    </dgm:pt>
    <dgm:pt modelId="{61C8927C-640E-4349-8F11-BA72B511FC57}" type="pres">
      <dgm:prSet presAssocID="{E43063FE-C1A9-4E69-BFEB-5682950620C2}" presName="rootText" presStyleLbl="node4" presStyleIdx="0" presStyleCnt="1" custScaleX="143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FDC13E-67DE-4E3C-9A66-31BF60E3F363}" type="pres">
      <dgm:prSet presAssocID="{E43063FE-C1A9-4E69-BFEB-5682950620C2}" presName="rootConnector" presStyleLbl="node4" presStyleIdx="0" presStyleCnt="1"/>
      <dgm:spPr/>
      <dgm:t>
        <a:bodyPr/>
        <a:lstStyle/>
        <a:p>
          <a:endParaRPr lang="en-US"/>
        </a:p>
      </dgm:t>
    </dgm:pt>
    <dgm:pt modelId="{097EAA62-25DB-4592-9884-114CDFF0A62D}" type="pres">
      <dgm:prSet presAssocID="{E43063FE-C1A9-4E69-BFEB-5682950620C2}" presName="hierChild4" presStyleCnt="0"/>
      <dgm:spPr/>
    </dgm:pt>
    <dgm:pt modelId="{82E8C327-8028-4431-8CF9-A0C37689689D}" type="pres">
      <dgm:prSet presAssocID="{E43063FE-C1A9-4E69-BFEB-5682950620C2}" presName="hierChild5" presStyleCnt="0"/>
      <dgm:spPr/>
    </dgm:pt>
    <dgm:pt modelId="{28C20F28-1DF9-4024-87D8-09E1DF087A88}" type="pres">
      <dgm:prSet presAssocID="{9C438F49-C9C6-4B85-BE03-8866F276B26F}" presName="hierChild5" presStyleCnt="0"/>
      <dgm:spPr/>
    </dgm:pt>
    <dgm:pt modelId="{8C63A5B3-107D-44F5-8E66-6DBCC91D046B}" type="pres">
      <dgm:prSet presAssocID="{079905E8-C311-47C5-8161-651BFFDE37C6}" presName="hierChild5" presStyleCnt="0"/>
      <dgm:spPr/>
    </dgm:pt>
    <dgm:pt modelId="{3C3DE1A8-55F2-4EF0-B6FC-DC814F313B33}" type="pres">
      <dgm:prSet presAssocID="{3F193157-B52A-4185-9EDB-3771BCDCEF6E}" presName="hierChild3" presStyleCnt="0"/>
      <dgm:spPr/>
    </dgm:pt>
  </dgm:ptLst>
  <dgm:cxnLst>
    <dgm:cxn modelId="{ADBDF1F0-FE59-4082-B374-D4C22119BB99}" srcId="{3F193157-B52A-4185-9EDB-3771BCDCEF6E}" destId="{079905E8-C311-47C5-8161-651BFFDE37C6}" srcOrd="1" destOrd="0" parTransId="{352376F4-18AF-4612-9550-2CF522A1935D}" sibTransId="{52747E06-9B75-4396-8E38-102A1BD87879}"/>
    <dgm:cxn modelId="{968444A2-E725-48D8-9776-81FE01BAA4EC}" type="presOf" srcId="{52BCD63B-2FCF-4809-B701-776557D41A86}" destId="{31DC883A-57B3-46A1-819C-93051D6A094A}" srcOrd="0" destOrd="0" presId="urn:microsoft.com/office/officeart/2005/8/layout/orgChart1"/>
    <dgm:cxn modelId="{D2A9EBCC-3676-4CB0-81D3-6E6917C4A8BA}" type="presOf" srcId="{AC677ED1-2376-4032-A895-0B6EB1C9FD5A}" destId="{C473AC46-BE9C-452F-9DDB-4309E4FDD10C}" srcOrd="0" destOrd="0" presId="urn:microsoft.com/office/officeart/2005/8/layout/orgChart1"/>
    <dgm:cxn modelId="{D4FEB43E-1E15-4AD7-A017-BB8EF6B87DCE}" type="presOf" srcId="{4DBD34C7-B7C4-4697-8539-1EBE2EF21D7A}" destId="{D8B52CC3-9F9D-4F25-9987-24128519E6A5}" srcOrd="0" destOrd="0" presId="urn:microsoft.com/office/officeart/2005/8/layout/orgChart1"/>
    <dgm:cxn modelId="{EC8E9608-AE3E-4823-927F-F090698EEFD2}" srcId="{3F193157-B52A-4185-9EDB-3771BCDCEF6E}" destId="{AC677ED1-2376-4032-A895-0B6EB1C9FD5A}" srcOrd="0" destOrd="0" parTransId="{08772E20-20D0-43B1-8E5D-79264E744478}" sibTransId="{71C62811-55E7-487E-896D-EE155672AC7F}"/>
    <dgm:cxn modelId="{2F4F541E-AA01-45DC-9BEC-CB60BAC67DE7}" type="presOf" srcId="{08772E20-20D0-43B1-8E5D-79264E744478}" destId="{8E418BDD-436A-4D8B-9A34-DEBDDB26E59E}" srcOrd="0" destOrd="0" presId="urn:microsoft.com/office/officeart/2005/8/layout/orgChart1"/>
    <dgm:cxn modelId="{F5B9B3B8-3613-45AB-A156-A1FB4F302548}" type="presOf" srcId="{3F193157-B52A-4185-9EDB-3771BCDCEF6E}" destId="{D5230789-BB68-420A-870E-E2CA950D4125}" srcOrd="1" destOrd="0" presId="urn:microsoft.com/office/officeart/2005/8/layout/orgChart1"/>
    <dgm:cxn modelId="{95EEE733-F145-48F4-8B0D-D71270661A07}" type="presOf" srcId="{9C438F49-C9C6-4B85-BE03-8866F276B26F}" destId="{E0429E0A-C7D1-46AA-A59F-F2AE5B25BBBA}" srcOrd="0" destOrd="0" presId="urn:microsoft.com/office/officeart/2005/8/layout/orgChart1"/>
    <dgm:cxn modelId="{4B564AE3-8736-44E5-821B-5A87EC1A4EEB}" type="presOf" srcId="{0ACD7669-C8A4-49F9-8011-EE35EF135DE7}" destId="{89D08A60-2EB7-47CF-862D-C817A2CB0C71}" srcOrd="0" destOrd="0" presId="urn:microsoft.com/office/officeart/2005/8/layout/orgChart1"/>
    <dgm:cxn modelId="{97925EBA-5073-47DD-A19A-3DD804F7495B}" type="presOf" srcId="{E4049578-F6B9-416E-8829-E4795FC2EF97}" destId="{380D4132-8804-455A-B8D4-A7A6F7CDB0C1}" srcOrd="0" destOrd="0" presId="urn:microsoft.com/office/officeart/2005/8/layout/orgChart1"/>
    <dgm:cxn modelId="{845B5C8F-8294-4BC7-B6E4-D3CF0F3886A1}" type="presOf" srcId="{3F193157-B52A-4185-9EDB-3771BCDCEF6E}" destId="{9C800CEF-4714-4B99-895C-9FA5AEA5A587}" srcOrd="0" destOrd="0" presId="urn:microsoft.com/office/officeart/2005/8/layout/orgChart1"/>
    <dgm:cxn modelId="{ED662F4E-B0D4-4DF1-9589-DF5C2E02F57D}" srcId="{079905E8-C311-47C5-8161-651BFFDE37C6}" destId="{9C438F49-C9C6-4B85-BE03-8866F276B26F}" srcOrd="0" destOrd="0" parTransId="{52BCD63B-2FCF-4809-B701-776557D41A86}" sibTransId="{FA30E1F0-A5E4-4057-8310-4ED73E50FFDD}"/>
    <dgm:cxn modelId="{BBB2457C-CBC9-46CA-8021-F12EE94A26A0}" type="presOf" srcId="{AFD9060D-7509-4FB9-A8C0-4782EAFC7116}" destId="{45CDBA1B-9F9B-44F2-85E7-47A93B406C09}" srcOrd="0" destOrd="0" presId="urn:microsoft.com/office/officeart/2005/8/layout/orgChart1"/>
    <dgm:cxn modelId="{8DD1B634-CB36-4EDA-A291-FDEDC15485C3}" type="presOf" srcId="{AFD9060D-7509-4FB9-A8C0-4782EAFC7116}" destId="{B9E84748-8DD5-4507-B8D6-252851A2E8DE}" srcOrd="1" destOrd="0" presId="urn:microsoft.com/office/officeart/2005/8/layout/orgChart1"/>
    <dgm:cxn modelId="{0A345739-40C9-4DA2-985A-71A1A4EC2FA9}" type="presOf" srcId="{079905E8-C311-47C5-8161-651BFFDE37C6}" destId="{C4BB7094-7279-4C54-8D91-1D12898E0952}" srcOrd="0" destOrd="0" presId="urn:microsoft.com/office/officeart/2005/8/layout/orgChart1"/>
    <dgm:cxn modelId="{83E151F5-3E81-48E5-A8B4-7E3A407D85D9}" type="presOf" srcId="{352376F4-18AF-4612-9550-2CF522A1935D}" destId="{62E6F5D2-971A-4984-8E28-D7A0F1078232}" srcOrd="0" destOrd="0" presId="urn:microsoft.com/office/officeart/2005/8/layout/orgChart1"/>
    <dgm:cxn modelId="{53E689B7-9667-4F69-9387-6C6FB11082C3}" srcId="{E4049578-F6B9-416E-8829-E4795FC2EF97}" destId="{3F193157-B52A-4185-9EDB-3771BCDCEF6E}" srcOrd="0" destOrd="0" parTransId="{F7C16E49-9465-42B3-9992-8FAE9D52AA15}" sibTransId="{FF1ACBC4-8600-415A-9A0E-B8E727CD8ED8}"/>
    <dgm:cxn modelId="{C5B68542-0863-483C-9CC6-CDDD8801F3EA}" type="presOf" srcId="{AC677ED1-2376-4032-A895-0B6EB1C9FD5A}" destId="{7E2255E5-B8C1-432D-81BB-CB700F8F2F1C}" srcOrd="1" destOrd="0" presId="urn:microsoft.com/office/officeart/2005/8/layout/orgChart1"/>
    <dgm:cxn modelId="{739226D4-A26C-4065-B2FE-B784A1B0BC00}" srcId="{AC677ED1-2376-4032-A895-0B6EB1C9FD5A}" destId="{4DBD34C7-B7C4-4697-8539-1EBE2EF21D7A}" srcOrd="0" destOrd="0" parTransId="{0ACD7669-C8A4-49F9-8011-EE35EF135DE7}" sibTransId="{5B7D9361-5175-47D6-935B-7F651B60C441}"/>
    <dgm:cxn modelId="{7FA0E413-F1CF-4418-A150-11DDFAE1F7A6}" srcId="{9C438F49-C9C6-4B85-BE03-8866F276B26F}" destId="{E43063FE-C1A9-4E69-BFEB-5682950620C2}" srcOrd="0" destOrd="0" parTransId="{49CB12CC-8E7F-4097-8438-60FA754F89AC}" sibTransId="{66B2573F-2E21-454C-865B-D131056CA405}"/>
    <dgm:cxn modelId="{343542E3-E981-4460-A97F-7C801AD06F37}" type="presOf" srcId="{49CB12CC-8E7F-4097-8438-60FA754F89AC}" destId="{674A8A3B-C023-411B-B678-BD153820DC0F}" srcOrd="0" destOrd="0" presId="urn:microsoft.com/office/officeart/2005/8/layout/orgChart1"/>
    <dgm:cxn modelId="{E7FB3B7E-94B2-4647-A636-57243CFB96AC}" type="presOf" srcId="{4DBD34C7-B7C4-4697-8539-1EBE2EF21D7A}" destId="{8E300B90-DE4E-4AB2-9534-9B72FB5631BE}" srcOrd="1" destOrd="0" presId="urn:microsoft.com/office/officeart/2005/8/layout/orgChart1"/>
    <dgm:cxn modelId="{1B5D748B-8325-4ECA-A389-10133B196AA1}" type="presOf" srcId="{B392CDA7-1D46-4896-B67A-6AC41A14CCD8}" destId="{23897CA8-196C-4CD3-A907-F8B049C265AF}" srcOrd="0" destOrd="0" presId="urn:microsoft.com/office/officeart/2005/8/layout/orgChart1"/>
    <dgm:cxn modelId="{B782F117-04C6-4ED6-A4CA-6E378763171A}" type="presOf" srcId="{E43063FE-C1A9-4E69-BFEB-5682950620C2}" destId="{67FDC13E-67DE-4E3C-9A66-31BF60E3F363}" srcOrd="1" destOrd="0" presId="urn:microsoft.com/office/officeart/2005/8/layout/orgChart1"/>
    <dgm:cxn modelId="{57ECA334-F7D2-4F9F-BED6-56F1583FAF38}" type="presOf" srcId="{E43063FE-C1A9-4E69-BFEB-5682950620C2}" destId="{61C8927C-640E-4349-8F11-BA72B511FC57}" srcOrd="0" destOrd="0" presId="urn:microsoft.com/office/officeart/2005/8/layout/orgChart1"/>
    <dgm:cxn modelId="{07E712B5-A949-42A9-8942-A8CE04EC05F3}" type="presOf" srcId="{079905E8-C311-47C5-8161-651BFFDE37C6}" destId="{AB59F0BB-992C-400B-B842-297D3EC5B268}" srcOrd="1" destOrd="0" presId="urn:microsoft.com/office/officeart/2005/8/layout/orgChart1"/>
    <dgm:cxn modelId="{332C0589-8FB5-461A-87C5-48A182EC1763}" type="presOf" srcId="{9C438F49-C9C6-4B85-BE03-8866F276B26F}" destId="{8B7048CF-78DA-4AE6-8B76-CB177CCB0D8F}" srcOrd="1" destOrd="0" presId="urn:microsoft.com/office/officeart/2005/8/layout/orgChart1"/>
    <dgm:cxn modelId="{23F96015-A335-4636-82C0-7A33C4B9C90D}" srcId="{AC677ED1-2376-4032-A895-0B6EB1C9FD5A}" destId="{AFD9060D-7509-4FB9-A8C0-4782EAFC7116}" srcOrd="1" destOrd="0" parTransId="{B392CDA7-1D46-4896-B67A-6AC41A14CCD8}" sibTransId="{D844A44F-80A9-417E-BA51-87F4D1C62420}"/>
    <dgm:cxn modelId="{3177067F-BC97-46D5-B3B4-FCBB0B050D79}" type="presParOf" srcId="{380D4132-8804-455A-B8D4-A7A6F7CDB0C1}" destId="{B67E5D13-C8A8-4B7B-A64A-49EFE3AA28CA}" srcOrd="0" destOrd="0" presId="urn:microsoft.com/office/officeart/2005/8/layout/orgChart1"/>
    <dgm:cxn modelId="{0612F39A-3958-4E7E-83F7-5CBD634628F7}" type="presParOf" srcId="{B67E5D13-C8A8-4B7B-A64A-49EFE3AA28CA}" destId="{4881DC1D-594F-4039-ABB6-EB63EFE767B9}" srcOrd="0" destOrd="0" presId="urn:microsoft.com/office/officeart/2005/8/layout/orgChart1"/>
    <dgm:cxn modelId="{D6670A53-6A73-4202-8F0D-0D88EAF9B722}" type="presParOf" srcId="{4881DC1D-594F-4039-ABB6-EB63EFE767B9}" destId="{9C800CEF-4714-4B99-895C-9FA5AEA5A587}" srcOrd="0" destOrd="0" presId="urn:microsoft.com/office/officeart/2005/8/layout/orgChart1"/>
    <dgm:cxn modelId="{6D22FE74-A927-46C5-84FE-1C04A434795B}" type="presParOf" srcId="{4881DC1D-594F-4039-ABB6-EB63EFE767B9}" destId="{D5230789-BB68-420A-870E-E2CA950D4125}" srcOrd="1" destOrd="0" presId="urn:microsoft.com/office/officeart/2005/8/layout/orgChart1"/>
    <dgm:cxn modelId="{99584A36-1ABA-4543-8BBC-6F28D93F014A}" type="presParOf" srcId="{B67E5D13-C8A8-4B7B-A64A-49EFE3AA28CA}" destId="{6F8EFCC6-8BF7-49E4-B767-A448EA9B7B09}" srcOrd="1" destOrd="0" presId="urn:microsoft.com/office/officeart/2005/8/layout/orgChart1"/>
    <dgm:cxn modelId="{CA5523AF-4C67-4F50-B0E1-CCDC09C05FBE}" type="presParOf" srcId="{6F8EFCC6-8BF7-49E4-B767-A448EA9B7B09}" destId="{8E418BDD-436A-4D8B-9A34-DEBDDB26E59E}" srcOrd="0" destOrd="0" presId="urn:microsoft.com/office/officeart/2005/8/layout/orgChart1"/>
    <dgm:cxn modelId="{C08CCD60-2217-4692-8EAC-EEE73B812806}" type="presParOf" srcId="{6F8EFCC6-8BF7-49E4-B767-A448EA9B7B09}" destId="{5A69D010-D585-4BF6-B4A1-38880226A02F}" srcOrd="1" destOrd="0" presId="urn:microsoft.com/office/officeart/2005/8/layout/orgChart1"/>
    <dgm:cxn modelId="{02ED8492-6449-404F-98DF-394C0C14084C}" type="presParOf" srcId="{5A69D010-D585-4BF6-B4A1-38880226A02F}" destId="{8C7740B3-6A3B-40DB-974E-5AB987A4709B}" srcOrd="0" destOrd="0" presId="urn:microsoft.com/office/officeart/2005/8/layout/orgChart1"/>
    <dgm:cxn modelId="{DA1BABC8-6F39-4A4B-AA92-0DDDDC37FFEA}" type="presParOf" srcId="{8C7740B3-6A3B-40DB-974E-5AB987A4709B}" destId="{C473AC46-BE9C-452F-9DDB-4309E4FDD10C}" srcOrd="0" destOrd="0" presId="urn:microsoft.com/office/officeart/2005/8/layout/orgChart1"/>
    <dgm:cxn modelId="{C46C4420-4E5E-40DA-A730-C689DF01D1E7}" type="presParOf" srcId="{8C7740B3-6A3B-40DB-974E-5AB987A4709B}" destId="{7E2255E5-B8C1-432D-81BB-CB700F8F2F1C}" srcOrd="1" destOrd="0" presId="urn:microsoft.com/office/officeart/2005/8/layout/orgChart1"/>
    <dgm:cxn modelId="{E22CE407-6A64-4E11-AE50-B8830EB3AFFA}" type="presParOf" srcId="{5A69D010-D585-4BF6-B4A1-38880226A02F}" destId="{4372184A-BA28-4979-A5E1-41833C1FD905}" srcOrd="1" destOrd="0" presId="urn:microsoft.com/office/officeart/2005/8/layout/orgChart1"/>
    <dgm:cxn modelId="{3E8A127D-5313-4052-8622-AAC9A3BF4030}" type="presParOf" srcId="{4372184A-BA28-4979-A5E1-41833C1FD905}" destId="{89D08A60-2EB7-47CF-862D-C817A2CB0C71}" srcOrd="0" destOrd="0" presId="urn:microsoft.com/office/officeart/2005/8/layout/orgChart1"/>
    <dgm:cxn modelId="{7D35E913-F343-42B1-BD34-3ED50E469A46}" type="presParOf" srcId="{4372184A-BA28-4979-A5E1-41833C1FD905}" destId="{CB9B2597-7BB5-4064-B9E1-3EC482F330CE}" srcOrd="1" destOrd="0" presId="urn:microsoft.com/office/officeart/2005/8/layout/orgChart1"/>
    <dgm:cxn modelId="{D8C9AAB3-E2B7-4FBA-A0C3-576AD5725A96}" type="presParOf" srcId="{CB9B2597-7BB5-4064-B9E1-3EC482F330CE}" destId="{184A6950-3D18-4728-97C0-19CEFE3AA397}" srcOrd="0" destOrd="0" presId="urn:microsoft.com/office/officeart/2005/8/layout/orgChart1"/>
    <dgm:cxn modelId="{AB36C61F-F1F2-41E0-BD23-85311D7EE7E7}" type="presParOf" srcId="{184A6950-3D18-4728-97C0-19CEFE3AA397}" destId="{D8B52CC3-9F9D-4F25-9987-24128519E6A5}" srcOrd="0" destOrd="0" presId="urn:microsoft.com/office/officeart/2005/8/layout/orgChart1"/>
    <dgm:cxn modelId="{07E8C707-21A1-47C1-A9A4-1151EC41F611}" type="presParOf" srcId="{184A6950-3D18-4728-97C0-19CEFE3AA397}" destId="{8E300B90-DE4E-4AB2-9534-9B72FB5631BE}" srcOrd="1" destOrd="0" presId="urn:microsoft.com/office/officeart/2005/8/layout/orgChart1"/>
    <dgm:cxn modelId="{60ECE403-718D-492C-BD1E-AE5B9790CDA0}" type="presParOf" srcId="{CB9B2597-7BB5-4064-B9E1-3EC482F330CE}" destId="{CD1EF85B-1EC5-4156-BCB3-88958721F902}" srcOrd="1" destOrd="0" presId="urn:microsoft.com/office/officeart/2005/8/layout/orgChart1"/>
    <dgm:cxn modelId="{5A000CE4-0715-4771-A346-D23B6253015E}" type="presParOf" srcId="{CB9B2597-7BB5-4064-B9E1-3EC482F330CE}" destId="{AB987CE2-5D1F-449B-9A1E-ADED66A6362B}" srcOrd="2" destOrd="0" presId="urn:microsoft.com/office/officeart/2005/8/layout/orgChart1"/>
    <dgm:cxn modelId="{348BB844-A690-4661-A7C3-625FB8E0806D}" type="presParOf" srcId="{4372184A-BA28-4979-A5E1-41833C1FD905}" destId="{23897CA8-196C-4CD3-A907-F8B049C265AF}" srcOrd="2" destOrd="0" presId="urn:microsoft.com/office/officeart/2005/8/layout/orgChart1"/>
    <dgm:cxn modelId="{A46BD714-7A40-4E51-A23C-20C33A5F3B1C}" type="presParOf" srcId="{4372184A-BA28-4979-A5E1-41833C1FD905}" destId="{59E0B494-9F56-4149-88D9-5D127E4E5AE3}" srcOrd="3" destOrd="0" presId="urn:microsoft.com/office/officeart/2005/8/layout/orgChart1"/>
    <dgm:cxn modelId="{970B04D4-1C82-4179-8623-BD320DBAD9EC}" type="presParOf" srcId="{59E0B494-9F56-4149-88D9-5D127E4E5AE3}" destId="{4DC5FA9A-DFFE-4C5B-BC46-92ED4A633C86}" srcOrd="0" destOrd="0" presId="urn:microsoft.com/office/officeart/2005/8/layout/orgChart1"/>
    <dgm:cxn modelId="{988F079B-57D7-4E8D-BE3B-635835FA8E2B}" type="presParOf" srcId="{4DC5FA9A-DFFE-4C5B-BC46-92ED4A633C86}" destId="{45CDBA1B-9F9B-44F2-85E7-47A93B406C09}" srcOrd="0" destOrd="0" presId="urn:microsoft.com/office/officeart/2005/8/layout/orgChart1"/>
    <dgm:cxn modelId="{68FA60BD-091F-40CA-A7C7-2E3C0F85C365}" type="presParOf" srcId="{4DC5FA9A-DFFE-4C5B-BC46-92ED4A633C86}" destId="{B9E84748-8DD5-4507-B8D6-252851A2E8DE}" srcOrd="1" destOrd="0" presId="urn:microsoft.com/office/officeart/2005/8/layout/orgChart1"/>
    <dgm:cxn modelId="{FCAB114F-AC3C-44A3-9072-CE9321886A35}" type="presParOf" srcId="{59E0B494-9F56-4149-88D9-5D127E4E5AE3}" destId="{AF8571F5-2B9D-4D72-93C8-08CB81BDC73E}" srcOrd="1" destOrd="0" presId="urn:microsoft.com/office/officeart/2005/8/layout/orgChart1"/>
    <dgm:cxn modelId="{723B107C-12CA-4E26-BD1A-DA24E51ECF60}" type="presParOf" srcId="{59E0B494-9F56-4149-88D9-5D127E4E5AE3}" destId="{73032E68-4C47-49C5-8BDC-8074B2D92DB1}" srcOrd="2" destOrd="0" presId="urn:microsoft.com/office/officeart/2005/8/layout/orgChart1"/>
    <dgm:cxn modelId="{4D94E7A7-C109-467F-9BFD-B44931FCF0BC}" type="presParOf" srcId="{5A69D010-D585-4BF6-B4A1-38880226A02F}" destId="{A8146EB3-89A3-4189-863F-565EA14E982D}" srcOrd="2" destOrd="0" presId="urn:microsoft.com/office/officeart/2005/8/layout/orgChart1"/>
    <dgm:cxn modelId="{91F0C420-3376-410B-9451-BFF3D0084A73}" type="presParOf" srcId="{6F8EFCC6-8BF7-49E4-B767-A448EA9B7B09}" destId="{62E6F5D2-971A-4984-8E28-D7A0F1078232}" srcOrd="2" destOrd="0" presId="urn:microsoft.com/office/officeart/2005/8/layout/orgChart1"/>
    <dgm:cxn modelId="{2E0F5833-6A1E-480A-93DF-8FDA32106C66}" type="presParOf" srcId="{6F8EFCC6-8BF7-49E4-B767-A448EA9B7B09}" destId="{42B725B6-835A-482C-8BB5-52D8B2061E11}" srcOrd="3" destOrd="0" presId="urn:microsoft.com/office/officeart/2005/8/layout/orgChart1"/>
    <dgm:cxn modelId="{633F31F5-0B74-4EFF-ADC7-9D8A8BC7E657}" type="presParOf" srcId="{42B725B6-835A-482C-8BB5-52D8B2061E11}" destId="{0FBD045B-8A0C-4C83-BB8F-A855DE226C3F}" srcOrd="0" destOrd="0" presId="urn:microsoft.com/office/officeart/2005/8/layout/orgChart1"/>
    <dgm:cxn modelId="{73F97210-A5D2-4AA4-A96C-3805BA6E4DB1}" type="presParOf" srcId="{0FBD045B-8A0C-4C83-BB8F-A855DE226C3F}" destId="{C4BB7094-7279-4C54-8D91-1D12898E0952}" srcOrd="0" destOrd="0" presId="urn:microsoft.com/office/officeart/2005/8/layout/orgChart1"/>
    <dgm:cxn modelId="{961DB214-BD9F-4CA6-A0CE-0A695875C1F8}" type="presParOf" srcId="{0FBD045B-8A0C-4C83-BB8F-A855DE226C3F}" destId="{AB59F0BB-992C-400B-B842-297D3EC5B268}" srcOrd="1" destOrd="0" presId="urn:microsoft.com/office/officeart/2005/8/layout/orgChart1"/>
    <dgm:cxn modelId="{7CC08B8C-A975-4D3A-937D-E72CA0A60AE8}" type="presParOf" srcId="{42B725B6-835A-482C-8BB5-52D8B2061E11}" destId="{C6068910-A7BC-425B-883A-9BD37E5525C8}" srcOrd="1" destOrd="0" presId="urn:microsoft.com/office/officeart/2005/8/layout/orgChart1"/>
    <dgm:cxn modelId="{C4B3C635-512A-4BB6-89B8-BE3FB24F5C81}" type="presParOf" srcId="{C6068910-A7BC-425B-883A-9BD37E5525C8}" destId="{31DC883A-57B3-46A1-819C-93051D6A094A}" srcOrd="0" destOrd="0" presId="urn:microsoft.com/office/officeart/2005/8/layout/orgChart1"/>
    <dgm:cxn modelId="{FC3421A5-CE0A-4F2F-96B7-A47C69B932AD}" type="presParOf" srcId="{C6068910-A7BC-425B-883A-9BD37E5525C8}" destId="{4170F3FD-ACE1-4FD3-A2AB-6FEC0B13C26D}" srcOrd="1" destOrd="0" presId="urn:microsoft.com/office/officeart/2005/8/layout/orgChart1"/>
    <dgm:cxn modelId="{89C60AD8-C8F3-4A01-9821-5CA89ABE9985}" type="presParOf" srcId="{4170F3FD-ACE1-4FD3-A2AB-6FEC0B13C26D}" destId="{1EADF69C-8CDC-452A-9BAE-CCC64E26AA77}" srcOrd="0" destOrd="0" presId="urn:microsoft.com/office/officeart/2005/8/layout/orgChart1"/>
    <dgm:cxn modelId="{18C5962F-E6E8-4D94-AF4F-C97BF3A0FFE6}" type="presParOf" srcId="{1EADF69C-8CDC-452A-9BAE-CCC64E26AA77}" destId="{E0429E0A-C7D1-46AA-A59F-F2AE5B25BBBA}" srcOrd="0" destOrd="0" presId="urn:microsoft.com/office/officeart/2005/8/layout/orgChart1"/>
    <dgm:cxn modelId="{6A4AF948-2F08-486B-AFAA-9FE721A30F62}" type="presParOf" srcId="{1EADF69C-8CDC-452A-9BAE-CCC64E26AA77}" destId="{8B7048CF-78DA-4AE6-8B76-CB177CCB0D8F}" srcOrd="1" destOrd="0" presId="urn:microsoft.com/office/officeart/2005/8/layout/orgChart1"/>
    <dgm:cxn modelId="{FFF9D2D9-04B6-4E14-BB8D-0A59932CF9CD}" type="presParOf" srcId="{4170F3FD-ACE1-4FD3-A2AB-6FEC0B13C26D}" destId="{466B4C4C-6215-4CBA-AC6A-1512FAF1EFA1}" srcOrd="1" destOrd="0" presId="urn:microsoft.com/office/officeart/2005/8/layout/orgChart1"/>
    <dgm:cxn modelId="{18EFB426-45C1-43BD-A17E-867535A6401D}" type="presParOf" srcId="{466B4C4C-6215-4CBA-AC6A-1512FAF1EFA1}" destId="{674A8A3B-C023-411B-B678-BD153820DC0F}" srcOrd="0" destOrd="0" presId="urn:microsoft.com/office/officeart/2005/8/layout/orgChart1"/>
    <dgm:cxn modelId="{DF54FD4F-3ED2-427B-8C44-7FEE2A8AF9B2}" type="presParOf" srcId="{466B4C4C-6215-4CBA-AC6A-1512FAF1EFA1}" destId="{C27C35C0-6B9D-424E-880A-B1A9B2053F7E}" srcOrd="1" destOrd="0" presId="urn:microsoft.com/office/officeart/2005/8/layout/orgChart1"/>
    <dgm:cxn modelId="{18F498F8-F1B7-4FE2-8C88-4C18A6126A66}" type="presParOf" srcId="{C27C35C0-6B9D-424E-880A-B1A9B2053F7E}" destId="{46D714C1-45C0-4967-A725-1A81FD6EEB1C}" srcOrd="0" destOrd="0" presId="urn:microsoft.com/office/officeart/2005/8/layout/orgChart1"/>
    <dgm:cxn modelId="{C14F073B-96AF-4086-9661-C863B08799CB}" type="presParOf" srcId="{46D714C1-45C0-4967-A725-1A81FD6EEB1C}" destId="{61C8927C-640E-4349-8F11-BA72B511FC57}" srcOrd="0" destOrd="0" presId="urn:microsoft.com/office/officeart/2005/8/layout/orgChart1"/>
    <dgm:cxn modelId="{A96EF25A-2FCD-4417-944F-D7E50746D881}" type="presParOf" srcId="{46D714C1-45C0-4967-A725-1A81FD6EEB1C}" destId="{67FDC13E-67DE-4E3C-9A66-31BF60E3F363}" srcOrd="1" destOrd="0" presId="urn:microsoft.com/office/officeart/2005/8/layout/orgChart1"/>
    <dgm:cxn modelId="{0015483B-AADE-4400-BFF5-6E0DCCA2421B}" type="presParOf" srcId="{C27C35C0-6B9D-424E-880A-B1A9B2053F7E}" destId="{097EAA62-25DB-4592-9884-114CDFF0A62D}" srcOrd="1" destOrd="0" presId="urn:microsoft.com/office/officeart/2005/8/layout/orgChart1"/>
    <dgm:cxn modelId="{4473E5C3-642A-4D1B-8D5A-86C3137A9DAB}" type="presParOf" srcId="{C27C35C0-6B9D-424E-880A-B1A9B2053F7E}" destId="{82E8C327-8028-4431-8CF9-A0C37689689D}" srcOrd="2" destOrd="0" presId="urn:microsoft.com/office/officeart/2005/8/layout/orgChart1"/>
    <dgm:cxn modelId="{2CBFAED8-25E0-4F1B-B837-578EAF89FC3E}" type="presParOf" srcId="{4170F3FD-ACE1-4FD3-A2AB-6FEC0B13C26D}" destId="{28C20F28-1DF9-4024-87D8-09E1DF087A88}" srcOrd="2" destOrd="0" presId="urn:microsoft.com/office/officeart/2005/8/layout/orgChart1"/>
    <dgm:cxn modelId="{BC5F545C-D403-470F-8FD2-F33EE270FC7A}" type="presParOf" srcId="{42B725B6-835A-482C-8BB5-52D8B2061E11}" destId="{8C63A5B3-107D-44F5-8E66-6DBCC91D046B}" srcOrd="2" destOrd="0" presId="urn:microsoft.com/office/officeart/2005/8/layout/orgChart1"/>
    <dgm:cxn modelId="{283EF892-CFD5-4FAA-8DC7-372AD9070680}" type="presParOf" srcId="{B67E5D13-C8A8-4B7B-A64A-49EFE3AA28CA}" destId="{3C3DE1A8-55F2-4EF0-B6FC-DC814F313B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A2C4A7-E631-4595-93BA-A5FF737B9E7C}">
      <dsp:nvSpPr>
        <dsp:cNvPr id="0" name=""/>
        <dsp:cNvSpPr/>
      </dsp:nvSpPr>
      <dsp:spPr>
        <a:xfrm rot="5400000">
          <a:off x="5514134" y="-2334466"/>
          <a:ext cx="889410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  <a:latin typeface="+mn-lt"/>
              <a:cs typeface="Aharoni" pitchFamily="2" charset="-79"/>
            </a:rPr>
            <a:t>Professor - </a:t>
          </a:r>
          <a:r>
            <a:rPr lang="en-US" sz="1800" b="1" kern="1200" dirty="0">
              <a:solidFill>
                <a:schemeClr val="tx1"/>
              </a:solidFill>
              <a:latin typeface="+mn-lt"/>
              <a:cs typeface="Aharoni" pitchFamily="2" charset="-79"/>
            </a:rPr>
            <a:t>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tx1"/>
              </a:solidFill>
              <a:latin typeface="+mn-lt"/>
              <a:cs typeface="Aharoni" pitchFamily="2" charset="-79"/>
            </a:rPr>
            <a:t>Reader/ Associate </a:t>
          </a:r>
          <a:r>
            <a:rPr lang="en-US" sz="1800" b="1" kern="1200" dirty="0" smtClean="0">
              <a:solidFill>
                <a:schemeClr val="tx1"/>
              </a:solidFill>
              <a:latin typeface="+mn-lt"/>
              <a:cs typeface="Aharoni" pitchFamily="2" charset="-79"/>
            </a:rPr>
            <a:t>Professor  - </a:t>
          </a:r>
          <a:r>
            <a:rPr lang="en-US" sz="1800" b="1" kern="1200" dirty="0">
              <a:solidFill>
                <a:schemeClr val="tx1"/>
              </a:solidFill>
              <a:latin typeface="+mn-lt"/>
              <a:cs typeface="Aharoni" pitchFamily="2" charset="-79"/>
            </a:rPr>
            <a:t>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tx1"/>
              </a:solidFill>
              <a:latin typeface="+mn-lt"/>
              <a:cs typeface="Aharoni" pitchFamily="2" charset="-79"/>
            </a:rPr>
            <a:t>Lecturer/ Assistant </a:t>
          </a:r>
          <a:r>
            <a:rPr lang="en-US" sz="1800" b="1" kern="1200" dirty="0" smtClean="0">
              <a:solidFill>
                <a:schemeClr val="tx1"/>
              </a:solidFill>
              <a:latin typeface="+mn-lt"/>
              <a:cs typeface="Aharoni" pitchFamily="2" charset="-79"/>
            </a:rPr>
            <a:t>Professor -</a:t>
          </a:r>
          <a:r>
            <a:rPr lang="en-US" sz="1800" b="1" kern="1200" dirty="0">
              <a:solidFill>
                <a:schemeClr val="tx1"/>
              </a:solidFill>
              <a:latin typeface="+mn-lt"/>
              <a:cs typeface="Aharoni" pitchFamily="2" charset="-79"/>
            </a:rPr>
            <a:t>9</a:t>
          </a:r>
        </a:p>
      </dsp:txBody>
      <dsp:txXfrm rot="5400000">
        <a:off x="5514134" y="-2334466"/>
        <a:ext cx="889410" cy="5608320"/>
      </dsp:txXfrm>
    </dsp:sp>
    <dsp:sp modelId="{B891FC2E-C833-4E8E-9282-DF79823D2071}">
      <dsp:nvSpPr>
        <dsp:cNvPr id="0" name=""/>
        <dsp:cNvSpPr/>
      </dsp:nvSpPr>
      <dsp:spPr>
        <a:xfrm>
          <a:off x="0" y="1944"/>
          <a:ext cx="3154680" cy="935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Sanction Seats </a:t>
          </a:r>
          <a:r>
            <a:rPr lang="en-US" sz="2400" kern="1200" dirty="0" smtClean="0">
              <a:solidFill>
                <a:schemeClr val="tx1"/>
              </a:solidFill>
              <a:latin typeface="+mn-lt"/>
              <a:cs typeface="Aharoni" pitchFamily="2" charset="-79"/>
            </a:rPr>
            <a:t>(</a:t>
          </a:r>
          <a:r>
            <a:rPr lang="en-US" sz="2400" kern="1200" dirty="0">
              <a:solidFill>
                <a:schemeClr val="tx1"/>
              </a:solidFill>
              <a:latin typeface="+mn-lt"/>
              <a:cs typeface="Aharoni" pitchFamily="2" charset="-79"/>
            </a:rPr>
            <a:t>16)</a:t>
          </a:r>
        </a:p>
      </dsp:txBody>
      <dsp:txXfrm>
        <a:off x="0" y="1944"/>
        <a:ext cx="3154680" cy="935496"/>
      </dsp:txXfrm>
    </dsp:sp>
    <dsp:sp modelId="{7E26C2A0-92F5-43E6-8FB1-AF9750140E96}">
      <dsp:nvSpPr>
        <dsp:cNvPr id="0" name=""/>
        <dsp:cNvSpPr/>
      </dsp:nvSpPr>
      <dsp:spPr>
        <a:xfrm rot="5400000">
          <a:off x="5497475" y="-1352195"/>
          <a:ext cx="922728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Professor - 1+3 (CAS)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tx1"/>
              </a:solidFill>
            </a:rPr>
            <a:t>Reader/ Associate </a:t>
          </a:r>
          <a:r>
            <a:rPr lang="en-US" sz="1800" b="1" kern="1200" dirty="0" smtClean="0">
              <a:solidFill>
                <a:schemeClr val="tx1"/>
              </a:solidFill>
            </a:rPr>
            <a:t>Professor - 0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tx1"/>
              </a:solidFill>
            </a:rPr>
            <a:t>Lecturer/ Assistant </a:t>
          </a:r>
          <a:r>
            <a:rPr lang="en-US" sz="1800" b="1" kern="1200" dirty="0" smtClean="0">
              <a:solidFill>
                <a:schemeClr val="tx1"/>
              </a:solidFill>
            </a:rPr>
            <a:t>Professor - 6</a:t>
          </a:r>
          <a:endParaRPr lang="en-US" sz="1800" b="1" kern="1200" dirty="0">
            <a:solidFill>
              <a:schemeClr val="tx1"/>
            </a:solidFill>
          </a:endParaRPr>
        </a:p>
      </dsp:txBody>
      <dsp:txXfrm rot="5400000">
        <a:off x="5497475" y="-1352195"/>
        <a:ext cx="922728" cy="5608320"/>
      </dsp:txXfrm>
    </dsp:sp>
    <dsp:sp modelId="{C95D64A7-1799-4587-BEAB-85005A44F5C5}">
      <dsp:nvSpPr>
        <dsp:cNvPr id="0" name=""/>
        <dsp:cNvSpPr/>
      </dsp:nvSpPr>
      <dsp:spPr>
        <a:xfrm>
          <a:off x="0" y="984216"/>
          <a:ext cx="3154680" cy="935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Recruited </a:t>
          </a:r>
          <a:r>
            <a:rPr lang="en-US" sz="2400" kern="1200" dirty="0">
              <a:solidFill>
                <a:schemeClr val="tx1"/>
              </a:solidFill>
              <a:latin typeface="+mn-lt"/>
              <a:cs typeface="Aharoni" pitchFamily="2" charset="-79"/>
            </a:rPr>
            <a:t>(10)</a:t>
          </a:r>
        </a:p>
      </dsp:txBody>
      <dsp:txXfrm>
        <a:off x="0" y="984216"/>
        <a:ext cx="3154680" cy="935496"/>
      </dsp:txXfrm>
    </dsp:sp>
    <dsp:sp modelId="{4D5F6321-0200-48A6-860F-3B15AC020313}">
      <dsp:nvSpPr>
        <dsp:cNvPr id="0" name=""/>
        <dsp:cNvSpPr/>
      </dsp:nvSpPr>
      <dsp:spPr>
        <a:xfrm rot="5400000">
          <a:off x="5488824" y="-383417"/>
          <a:ext cx="879082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Professor - </a:t>
          </a:r>
          <a:r>
            <a:rPr lang="en-US" sz="1800" b="1" kern="1200" dirty="0">
              <a:solidFill>
                <a:schemeClr val="tx1"/>
              </a:solidFill>
            </a:rPr>
            <a:t>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tx1"/>
              </a:solidFill>
            </a:rPr>
            <a:t>Reader/ Associate </a:t>
          </a:r>
          <a:r>
            <a:rPr lang="en-US" sz="1800" b="1" kern="1200" dirty="0" smtClean="0">
              <a:solidFill>
                <a:schemeClr val="tx1"/>
              </a:solidFill>
            </a:rPr>
            <a:t>Professor - </a:t>
          </a:r>
          <a:r>
            <a:rPr lang="en-US" sz="1800" b="1" kern="1200" dirty="0">
              <a:solidFill>
                <a:schemeClr val="tx1"/>
              </a:solidFill>
            </a:rPr>
            <a:t>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tx1"/>
              </a:solidFill>
            </a:rPr>
            <a:t>Lecturer/ Assistant </a:t>
          </a:r>
          <a:r>
            <a:rPr lang="en-US" sz="1800" b="1" kern="1200" dirty="0" smtClean="0">
              <a:solidFill>
                <a:schemeClr val="tx1"/>
              </a:solidFill>
            </a:rPr>
            <a:t>Professor - </a:t>
          </a:r>
          <a:r>
            <a:rPr lang="en-US" sz="1800" b="1" kern="1200" dirty="0">
              <a:solidFill>
                <a:schemeClr val="tx1"/>
              </a:solidFill>
            </a:rPr>
            <a:t>2</a:t>
          </a:r>
        </a:p>
      </dsp:txBody>
      <dsp:txXfrm rot="5400000">
        <a:off x="5488824" y="-383417"/>
        <a:ext cx="879082" cy="5608320"/>
      </dsp:txXfrm>
    </dsp:sp>
    <dsp:sp modelId="{D3666C60-0137-425E-918C-E11AA84162C8}">
      <dsp:nvSpPr>
        <dsp:cNvPr id="0" name=""/>
        <dsp:cNvSpPr/>
      </dsp:nvSpPr>
      <dsp:spPr>
        <a:xfrm>
          <a:off x="0" y="1966487"/>
          <a:ext cx="3154680" cy="935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Vacant Positions </a:t>
          </a:r>
          <a:r>
            <a:rPr lang="en-US" sz="2400" kern="1200" dirty="0" smtClean="0">
              <a:solidFill>
                <a:schemeClr val="tx1"/>
              </a:solidFill>
              <a:latin typeface="+mn-lt"/>
              <a:cs typeface="Aharoni" pitchFamily="2" charset="-79"/>
            </a:rPr>
            <a:t>(</a:t>
          </a:r>
          <a:r>
            <a:rPr lang="en-US" sz="2400" kern="1200" dirty="0">
              <a:solidFill>
                <a:schemeClr val="tx1"/>
              </a:solidFill>
              <a:latin typeface="+mn-lt"/>
              <a:cs typeface="Aharoni" pitchFamily="2" charset="-79"/>
            </a:rPr>
            <a:t>6)</a:t>
          </a:r>
        </a:p>
      </dsp:txBody>
      <dsp:txXfrm>
        <a:off x="0" y="1966487"/>
        <a:ext cx="3154680" cy="935496"/>
      </dsp:txXfrm>
    </dsp:sp>
    <dsp:sp modelId="{4EA79B33-99A9-495D-AB60-249DC1B5F117}">
      <dsp:nvSpPr>
        <dsp:cNvPr id="0" name=""/>
        <dsp:cNvSpPr/>
      </dsp:nvSpPr>
      <dsp:spPr>
        <a:xfrm>
          <a:off x="0" y="2948758"/>
          <a:ext cx="3154680" cy="935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Number of working on Contract </a:t>
          </a:r>
          <a:r>
            <a:rPr lang="en-US" sz="2400" kern="1200" dirty="0" smtClean="0">
              <a:solidFill>
                <a:schemeClr val="tx1"/>
              </a:solidFill>
              <a:latin typeface="+mn-lt"/>
              <a:cs typeface="Aharoni" pitchFamily="2" charset="-79"/>
            </a:rPr>
            <a:t>(</a:t>
          </a:r>
          <a:r>
            <a:rPr lang="en-US" sz="2400" kern="1200" dirty="0">
              <a:solidFill>
                <a:schemeClr val="tx1"/>
              </a:solidFill>
              <a:latin typeface="+mn-lt"/>
              <a:cs typeface="Aharoni" pitchFamily="2" charset="-79"/>
            </a:rPr>
            <a:t>6)</a:t>
          </a:r>
        </a:p>
      </dsp:txBody>
      <dsp:txXfrm>
        <a:off x="0" y="2948758"/>
        <a:ext cx="3154680" cy="9354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A2C4A7-E631-4595-93BA-A5FF737B9E7C}">
      <dsp:nvSpPr>
        <dsp:cNvPr id="0" name=""/>
        <dsp:cNvSpPr/>
      </dsp:nvSpPr>
      <dsp:spPr>
        <a:xfrm rot="5400000">
          <a:off x="5551744" y="-2376685"/>
          <a:ext cx="814191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+mn-lt"/>
            </a:rPr>
            <a:t>Sanctioned - </a:t>
          </a:r>
          <a:r>
            <a:rPr lang="en-US" sz="1800" b="1" kern="1200" dirty="0">
              <a:latin typeface="+mn-lt"/>
            </a:rPr>
            <a:t>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+mn-lt"/>
            </a:rPr>
            <a:t>Recruited - </a:t>
          </a:r>
          <a:r>
            <a:rPr lang="en-US" sz="1800" b="1" kern="1200" dirty="0">
              <a:latin typeface="+mn-lt"/>
            </a:rPr>
            <a:t>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+mn-lt"/>
            </a:rPr>
            <a:t>On Contract </a:t>
          </a:r>
          <a:r>
            <a:rPr lang="en-US" sz="1800" b="1" kern="1200" dirty="0" smtClean="0">
              <a:latin typeface="+mn-lt"/>
            </a:rPr>
            <a:t>Basis - </a:t>
          </a:r>
          <a:r>
            <a:rPr lang="en-US" sz="1800" b="1" kern="1200" dirty="0">
              <a:latin typeface="+mn-lt"/>
            </a:rPr>
            <a:t>6</a:t>
          </a:r>
        </a:p>
      </dsp:txBody>
      <dsp:txXfrm rot="5400000">
        <a:off x="5551744" y="-2376685"/>
        <a:ext cx="814191" cy="5608320"/>
      </dsp:txXfrm>
    </dsp:sp>
    <dsp:sp modelId="{B891FC2E-C833-4E8E-9282-DF79823D2071}">
      <dsp:nvSpPr>
        <dsp:cNvPr id="0" name=""/>
        <dsp:cNvSpPr/>
      </dsp:nvSpPr>
      <dsp:spPr>
        <a:xfrm>
          <a:off x="0" y="12349"/>
          <a:ext cx="3154680" cy="85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Non Teaching </a:t>
          </a:r>
          <a:r>
            <a:rPr lang="en-US" sz="24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Staff </a:t>
          </a:r>
          <a:r>
            <a:rPr lang="en-US" sz="2400" kern="1200" dirty="0" smtClean="0">
              <a:solidFill>
                <a:schemeClr val="tx1"/>
              </a:solidFill>
              <a:latin typeface="+mn-lt"/>
              <a:cs typeface="Aharoni" pitchFamily="2" charset="-79"/>
            </a:rPr>
            <a:t>(14)</a:t>
          </a:r>
          <a:endParaRPr lang="en-US" sz="2400" kern="1200" dirty="0">
            <a:solidFill>
              <a:schemeClr val="tx1"/>
            </a:solidFill>
            <a:latin typeface="+mn-lt"/>
            <a:cs typeface="Aharoni" pitchFamily="2" charset="-79"/>
          </a:endParaRPr>
        </a:p>
      </dsp:txBody>
      <dsp:txXfrm>
        <a:off x="0" y="12349"/>
        <a:ext cx="3154680" cy="854905"/>
      </dsp:txXfrm>
    </dsp:sp>
    <dsp:sp modelId="{7E26C2A0-92F5-43E6-8FB1-AF9750140E96}">
      <dsp:nvSpPr>
        <dsp:cNvPr id="0" name=""/>
        <dsp:cNvSpPr/>
      </dsp:nvSpPr>
      <dsp:spPr>
        <a:xfrm rot="5400000">
          <a:off x="5548112" y="-1479034"/>
          <a:ext cx="821455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On Contract basis - 1</a:t>
          </a:r>
          <a:endParaRPr lang="en-US" sz="1800" b="1" kern="1200" dirty="0"/>
        </a:p>
      </dsp:txBody>
      <dsp:txXfrm rot="5400000">
        <a:off x="5548112" y="-1479034"/>
        <a:ext cx="821455" cy="5608320"/>
      </dsp:txXfrm>
    </dsp:sp>
    <dsp:sp modelId="{C95D64A7-1799-4587-BEAB-85005A44F5C5}">
      <dsp:nvSpPr>
        <dsp:cNvPr id="0" name=""/>
        <dsp:cNvSpPr/>
      </dsp:nvSpPr>
      <dsp:spPr>
        <a:xfrm>
          <a:off x="0" y="897672"/>
          <a:ext cx="3154680" cy="85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Technical </a:t>
          </a:r>
          <a:r>
            <a:rPr lang="en-US" sz="24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Staff </a:t>
          </a:r>
          <a:r>
            <a:rPr lang="en-US" sz="2400" kern="1200" dirty="0" smtClean="0">
              <a:solidFill>
                <a:schemeClr val="tx1"/>
              </a:solidFill>
              <a:latin typeface="+mn-lt"/>
              <a:cs typeface="Aharoni" pitchFamily="2" charset="-79"/>
            </a:rPr>
            <a:t>(1)</a:t>
          </a:r>
          <a:endParaRPr lang="en-US" sz="2400" kern="1200" dirty="0">
            <a:solidFill>
              <a:schemeClr val="tx1"/>
            </a:solidFill>
            <a:latin typeface="+mn-lt"/>
            <a:cs typeface="Aharoni" pitchFamily="2" charset="-79"/>
          </a:endParaRPr>
        </a:p>
      </dsp:txBody>
      <dsp:txXfrm>
        <a:off x="0" y="897672"/>
        <a:ext cx="3154680" cy="8549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08535-B695-401A-B4D9-EBE621978E0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974A3-A84B-47C9-A827-870CEB250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707C7-F88C-48F5-B2CE-C33A65A25D49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B296-EC64-4F5E-954E-60AD47CE7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42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8B296-EC64-4F5E-954E-60AD47CE73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8B296-EC64-4F5E-954E-60AD47CE73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DD3A-0991-4584-B603-6A47C8F2C5F9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4D15-291C-42A5-990D-306BEE406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2B3F-F52B-4F05-9E7E-20AB32AEFC5F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8AA8-8AF8-4AC5-A6AF-38E5FC816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81A8-8732-48E9-B4E2-8DE43637E561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F35F-283D-4FF7-9531-B922ED625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7ED8-5467-4EB7-AAD3-4B5B7FE27655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0531-93BE-4E17-916E-32564B0C8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0390-E8EB-4976-9B05-9A28F24A62E7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EB40-AC8A-49BB-8DA5-5A23EB376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1095-BB39-4F86-8830-1DE4A5334BFD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A553-A9B4-4D48-A2B4-28E20D5D1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66E74-0F79-4A45-ACD8-D4CF40F26D77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2811-B9E8-4FFF-8880-19B39C600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832B-E7CA-430E-88EB-E33F63B87A1D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8396-E979-4028-ACB4-0C7725077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C34B-B68C-4999-A60A-8565BC41DB8F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CCE7-B7FF-46E6-A2FF-B770B4C0B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FC15-398A-4E27-887E-78869E27A557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AD9C-BBB0-4F94-911E-FFE38F8F9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9672-92A5-4B66-9933-5AE85036205A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5B1C9-CF5A-4E2A-A693-1DE46EC08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4A9F6-B732-47F2-A54A-D99B2F10E4B3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280C3-ACE9-4250-B4B7-17BDA7333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Helvetica" pitchFamily="34" charset="0"/>
              </a:rPr>
              <a:t>School </a:t>
            </a:r>
            <a:r>
              <a:rPr lang="en-US" sz="6000" b="1" dirty="0">
                <a:solidFill>
                  <a:schemeClr val="bg1"/>
                </a:solidFill>
                <a:latin typeface="Helvetica" pitchFamily="34" charset="0"/>
              </a:rPr>
              <a:t>of Economics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000" b="1" i="1" dirty="0">
                <a:solidFill>
                  <a:schemeClr val="bg1"/>
                </a:solidFill>
                <a:latin typeface="Helvetica" pitchFamily="34" charset="0"/>
              </a:rPr>
              <a:t>(A UGC-SAP </a:t>
            </a:r>
            <a:r>
              <a:rPr lang="en-US" sz="4000" b="1" i="1" dirty="0" smtClean="0">
                <a:solidFill>
                  <a:schemeClr val="bg1"/>
                </a:solidFill>
                <a:latin typeface="Helvetica" pitchFamily="34" charset="0"/>
              </a:rPr>
              <a:t>Department)</a:t>
            </a:r>
            <a:endParaRPr lang="en-US" sz="4000" b="1" i="1" dirty="0">
              <a:solidFill>
                <a:schemeClr val="bg1"/>
              </a:solidFill>
              <a:latin typeface="Helvetica" pitchFamily="34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Helvetica" pitchFamily="34" charset="0"/>
              </a:rPr>
              <a:t>Devi </a:t>
            </a:r>
            <a:r>
              <a:rPr lang="en-US" sz="4800" b="1" dirty="0">
                <a:solidFill>
                  <a:schemeClr val="bg1"/>
                </a:solidFill>
                <a:latin typeface="Helvetica" pitchFamily="34" charset="0"/>
              </a:rPr>
              <a:t>Ahilya University, </a:t>
            </a:r>
            <a:r>
              <a:rPr lang="en-US" sz="4800" b="1" dirty="0" smtClean="0">
                <a:solidFill>
                  <a:schemeClr val="bg1"/>
                </a:solidFill>
                <a:latin typeface="Helvetica" pitchFamily="34" charset="0"/>
              </a:rPr>
              <a:t>Indore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Helvetica" pitchFamily="34" charset="0"/>
              </a:rPr>
              <a:t>Welcomes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Helvetica" pitchFamily="34" charset="0"/>
              </a:rPr>
              <a:t>The </a:t>
            </a:r>
            <a:r>
              <a:rPr lang="en-US" sz="4400" b="1" dirty="0" err="1" smtClean="0">
                <a:solidFill>
                  <a:schemeClr val="bg1"/>
                </a:solidFill>
                <a:latin typeface="Helvetica" pitchFamily="34" charset="0"/>
              </a:rPr>
              <a:t>Hon’ble</a:t>
            </a:r>
            <a:r>
              <a:rPr lang="en-US" sz="4400" b="1" dirty="0" smtClean="0">
                <a:solidFill>
                  <a:schemeClr val="bg1"/>
                </a:solidFill>
                <a:latin typeface="Helvetica" pitchFamily="34" charset="0"/>
              </a:rPr>
              <a:t> Members of NAAC Peer Team </a:t>
            </a:r>
            <a:endParaRPr lang="en-US" sz="44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Our Faculties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761997"/>
          <a:ext cx="9144001" cy="60960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9347"/>
                <a:gridCol w="2377712"/>
                <a:gridCol w="2377712"/>
                <a:gridCol w="3709230"/>
              </a:tblGrid>
              <a:tr h="4262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smtClean="0"/>
                        <a:t>  </a:t>
                      </a:r>
                      <a:r>
                        <a:rPr lang="en-US" sz="1800" b="1" u="none" strike="noStrike" dirty="0" err="1" smtClean="0"/>
                        <a:t>S.No</a:t>
                      </a:r>
                      <a:r>
                        <a:rPr lang="en-US" sz="1800" b="1" u="none" strike="noStrike" dirty="0"/>
                        <a:t>.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smtClean="0"/>
                        <a:t> Faculty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smtClean="0"/>
                        <a:t> Designation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smtClean="0"/>
                        <a:t> Qualifications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 Ganesh Kawadia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Professor &amp; Head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/>
                        <a:t> Ph.D</a:t>
                      </a:r>
                      <a:r>
                        <a:rPr lang="en-US" sz="1400" b="1" u="none" strike="noStrike" dirty="0" smtClean="0"/>
                        <a:t>., </a:t>
                      </a:r>
                      <a:r>
                        <a:rPr lang="en-US" sz="1400" b="1" u="none" strike="noStrike" dirty="0" err="1" smtClean="0"/>
                        <a:t>M.A.Eco</a:t>
                      </a:r>
                      <a:r>
                        <a:rPr lang="en-US" sz="1400" b="1" u="none" strike="noStrike" dirty="0" smtClean="0"/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Dr.Gyan Prakash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Professor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/>
                        <a:t> Ph.D</a:t>
                      </a:r>
                      <a:r>
                        <a:rPr lang="en-US" sz="1400" b="1" u="none" strike="noStrike" dirty="0" smtClean="0"/>
                        <a:t>., </a:t>
                      </a:r>
                      <a:r>
                        <a:rPr lang="en-US" sz="1400" b="1" u="none" strike="noStrike" dirty="0" err="1" smtClean="0"/>
                        <a:t>M.A.Eco</a:t>
                      </a:r>
                      <a:r>
                        <a:rPr lang="en-US" sz="1400" b="1" u="none" strike="noStrike" dirty="0" smtClean="0"/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 Nirupama Nagar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Professor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/>
                        <a:t> Ph.D</a:t>
                      </a:r>
                      <a:r>
                        <a:rPr lang="en-US" sz="1400" b="1" u="none" strike="noStrike" dirty="0" smtClean="0"/>
                        <a:t>., </a:t>
                      </a:r>
                      <a:r>
                        <a:rPr lang="en-US" sz="1400" b="1" u="none" strike="noStrike" dirty="0" err="1" smtClean="0"/>
                        <a:t>M.A.Eco</a:t>
                      </a:r>
                      <a:r>
                        <a:rPr lang="en-US" sz="1400" b="1" u="none" strike="noStrike" dirty="0" smtClean="0"/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 Kanhaiya Ahuja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Professor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Ph.D., M.Phil, M.A.Eco M.B.A.(HR)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 Rekha Acharya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Lecturer, Stage III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Ph.D., M.Phil, M.A.Eco M.B.A.(HR)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 Sakharam Mujalde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Lecturer, Stage II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Ph.D., M.Phil, M.A.Eco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 Vishakha Kutumbale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Lecturer, Stage II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Ph.D., M.A.Eco, BE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 Akanksha Singhi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Lecturer, Stage II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Ph.D., MBE, M.A.Eco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 M.Vasim Khan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Lecturer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/>
                        <a:t> Ph.D. </a:t>
                      </a:r>
                      <a:r>
                        <a:rPr lang="en-US" sz="1400" b="1" u="none" strike="noStrike" dirty="0" smtClean="0"/>
                        <a:t>MBA(BE)</a:t>
                      </a:r>
                      <a:r>
                        <a:rPr lang="en-US" sz="1400" b="1" u="none" strike="noStrike" baseline="0" dirty="0" smtClean="0"/>
                        <a:t> Marketing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Mrs. Ekta Rokade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Lecturer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MBA (BE) Finance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 Vidya Telang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Contractual Lecturer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Ph.D.,  MBA, ICWA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Mrs. Rachana Jain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Contractual Lecturer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MBA, M.Sc.(CS) UGC-NET (Management)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Mr. Dinesh Bargale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Contractual Lecturer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MBA (Finance)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Dr. Sonael Sharma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Contractual Lecturer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Ph.D , M.Phil, M.A.Eco 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Ms. Parul Kanchan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Contractual Lecturer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MBA (IB)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/>
                        <a:t>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Mr. Mohitash Nagotra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/>
                        <a:t> Contractual Lecturer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/>
                        <a:t> MBA(BE)- Finance UGC-NET (Economics)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Visiting Faculty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4"/>
          <a:ext cx="9144000" cy="61721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47033"/>
                <a:gridCol w="4655890"/>
                <a:gridCol w="3341077"/>
              </a:tblGrid>
              <a:tr h="7544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S. No.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Qualifications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Ms.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Ishani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Maheshwari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Mrs.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Varsha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Gupta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LLM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Raunak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Jain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MBA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Mrs.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Deepali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Pai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MBA,BE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Mrs.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Preeti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Dave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MBA(Finance)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Mrs. S.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Puranik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MBA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Amit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Hasija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Mr.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Dinesh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Wadhwa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MBA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Ms. Era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Tiwari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M.A.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(Economics)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838200"/>
          <a:ext cx="9144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0" y="2819400"/>
          <a:ext cx="914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0" y="4572000"/>
          <a:ext cx="9144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04800" y="0"/>
            <a:ext cx="8382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Focus Area of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Programmes</a:t>
            </a:r>
            <a:endParaRPr kumimoji="0" lang="en-I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838200"/>
          <a:ext cx="9144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0" y="2895600"/>
          <a:ext cx="914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0" y="4648200"/>
          <a:ext cx="9144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04800" y="0"/>
            <a:ext cx="8382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Focus Area of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Programmes</a:t>
            </a:r>
            <a:endParaRPr kumimoji="0" lang="en-I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Activities of  2013-14</a:t>
            </a:r>
            <a:endParaRPr lang="en-IN" b="1" dirty="0">
              <a:solidFill>
                <a:srgbClr val="1CEE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Clr>
                <a:srgbClr val="1CEE12"/>
              </a:buClr>
              <a:buNone/>
            </a:pPr>
            <a:r>
              <a:rPr lang="en-US" sz="2700" dirty="0" smtClean="0">
                <a:solidFill>
                  <a:schemeClr val="bg1"/>
                </a:solidFill>
                <a:latin typeface="Helvetica"/>
              </a:rPr>
              <a:t>    </a:t>
            </a:r>
            <a:r>
              <a:rPr lang="en-US" sz="2700" b="1" u="sng" dirty="0" smtClean="0">
                <a:solidFill>
                  <a:srgbClr val="1CEE12"/>
                </a:solidFill>
                <a:latin typeface="Helvetica"/>
              </a:rPr>
              <a:t>WORKSHOPS</a:t>
            </a:r>
            <a:endParaRPr lang="en-IN" sz="2700" b="1" u="sng" dirty="0">
              <a:solidFill>
                <a:srgbClr val="1CEE12"/>
              </a:solidFill>
              <a:latin typeface="Helvetica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1CEE12"/>
              </a:buClr>
            </a:pP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SPSS -17th April 2013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srgbClr val="1CEE12"/>
              </a:buClr>
            </a:pP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Pre-Eureka: ‘Entrepreneurship Development’ in association with IIT Mumbai and Nurture Talent Academy, Mumbai - 28</a:t>
            </a:r>
            <a:r>
              <a:rPr lang="en-US" sz="2400" baseline="30000" dirty="0" smtClean="0">
                <a:solidFill>
                  <a:schemeClr val="bg1"/>
                </a:solidFill>
                <a:latin typeface="Helvetica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 Sep 2013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srgbClr val="1CEE12"/>
              </a:buClr>
            </a:pP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‘</a:t>
            </a:r>
            <a:r>
              <a:rPr lang="en-US" sz="2400" dirty="0">
                <a:solidFill>
                  <a:schemeClr val="bg1"/>
                </a:solidFill>
                <a:latin typeface="Helvetica"/>
              </a:rPr>
              <a:t>Dynamics of Capital Market and Online Trading</a:t>
            </a: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’- </a:t>
            </a:r>
            <a:r>
              <a:rPr lang="en-US" sz="2400" dirty="0">
                <a:solidFill>
                  <a:schemeClr val="bg1"/>
                </a:solidFill>
                <a:latin typeface="Helvetica"/>
              </a:rPr>
              <a:t>25</a:t>
            </a:r>
            <a:r>
              <a:rPr lang="en-US" sz="2400" baseline="30000" dirty="0">
                <a:solidFill>
                  <a:schemeClr val="bg1"/>
                </a:solidFill>
                <a:latin typeface="Helvetica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Helvetic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October, </a:t>
            </a:r>
            <a:r>
              <a:rPr lang="en-US" sz="2400" dirty="0">
                <a:solidFill>
                  <a:schemeClr val="bg1"/>
                </a:solidFill>
                <a:latin typeface="Helvetica"/>
              </a:rPr>
              <a:t>2013</a:t>
            </a: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1CEE12"/>
              </a:buClr>
            </a:pP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ICSSR: ’Research Skill Enhancement </a:t>
            </a:r>
            <a:r>
              <a:rPr lang="en-US" sz="2400" dirty="0" err="1" smtClean="0">
                <a:solidFill>
                  <a:schemeClr val="bg1"/>
                </a:solidFill>
                <a:latin typeface="Helvetica"/>
              </a:rPr>
              <a:t>Programme</a:t>
            </a: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 for Social Sciences ’- Jan 03-17, 2014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1CEE12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    </a:t>
            </a:r>
            <a:r>
              <a:rPr lang="en-US" sz="2700" b="1" u="sng" dirty="0" smtClean="0">
                <a:solidFill>
                  <a:srgbClr val="1CEE12"/>
                </a:solidFill>
                <a:latin typeface="Helvetica"/>
              </a:rPr>
              <a:t>REFRESHER COURSE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1CEE1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‘Economics and Policy’ - 23</a:t>
            </a:r>
            <a:r>
              <a:rPr lang="en-US" sz="2400" baseline="30000" dirty="0" smtClean="0">
                <a:solidFill>
                  <a:schemeClr val="bg1"/>
                </a:solidFill>
                <a:latin typeface="Helvetica"/>
              </a:rPr>
              <a:t>rd</a:t>
            </a: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 August, 2013 to 12</a:t>
            </a:r>
            <a:r>
              <a:rPr lang="en-US" sz="2400" baseline="30000" dirty="0" smtClean="0">
                <a:solidFill>
                  <a:schemeClr val="bg1"/>
                </a:solidFill>
                <a:latin typeface="Helvetica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 September, 2013.</a:t>
            </a:r>
            <a:endParaRPr lang="en-US" sz="2600" dirty="0" smtClean="0">
              <a:solidFill>
                <a:schemeClr val="bg1"/>
              </a:solidFill>
              <a:latin typeface="Helvetica"/>
            </a:endParaRP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rgbClr val="1CEE12"/>
              </a:buClr>
            </a:pPr>
            <a:endParaRPr lang="en-US" sz="2600" dirty="0" smtClean="0">
              <a:solidFill>
                <a:schemeClr val="bg1"/>
              </a:solidFill>
              <a:latin typeface="Helvetica"/>
            </a:endParaRP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rgbClr val="1CEE12"/>
              </a:buClr>
            </a:pPr>
            <a:endParaRPr lang="en-IN" sz="2600" dirty="0">
              <a:solidFill>
                <a:schemeClr val="bg1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2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Activities of  2013-14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rgbClr val="1CEE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09600"/>
            <a:ext cx="9372600" cy="624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	</a:t>
            </a: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SEMINARS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ICAI: ‘Goods and Services Tax’- 8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October 2013.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ICSI: ‘Capital market and Financing of SMES’-Jan 6-7, 2014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	</a:t>
            </a:r>
            <a:r>
              <a:rPr lang="en-US" sz="2700" b="1" u="sng" baseline="0" dirty="0" smtClean="0">
                <a:solidFill>
                  <a:srgbClr val="1CEE12"/>
                </a:solidFill>
                <a:latin typeface="Helvetica"/>
                <a:cs typeface="+mn-cs"/>
              </a:rPr>
              <a:t>SPECIAL</a:t>
            </a:r>
            <a:r>
              <a:rPr lang="en-US" sz="2700" b="1" u="sng" dirty="0" smtClean="0">
                <a:solidFill>
                  <a:srgbClr val="1CEE12"/>
                </a:solidFill>
                <a:latin typeface="Helvetica"/>
                <a:cs typeface="+mn-cs"/>
              </a:rPr>
              <a:t> LECTURES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lang="en-IN" sz="2000" dirty="0" smtClean="0">
                <a:solidFill>
                  <a:schemeClr val="bg1"/>
                </a:solidFill>
                <a:latin typeface="Helvetica"/>
              </a:rPr>
              <a:t>Bonnie Meyer and Larry </a:t>
            </a:r>
            <a:r>
              <a:rPr lang="en-IN" sz="2000" dirty="0" err="1" smtClean="0">
                <a:solidFill>
                  <a:schemeClr val="bg1"/>
                </a:solidFill>
                <a:latin typeface="Helvetica"/>
              </a:rPr>
              <a:t>Kerschner</a:t>
            </a:r>
            <a:r>
              <a:rPr lang="en-IN" sz="2000" dirty="0" smtClean="0">
                <a:solidFill>
                  <a:schemeClr val="bg1"/>
                </a:solidFill>
                <a:latin typeface="Helvetica"/>
              </a:rPr>
              <a:t> : ‘Gandhi’s Relevance in Today’s World: Gandhi, </a:t>
            </a:r>
            <a:r>
              <a:rPr lang="en-IN" sz="2000" dirty="0" err="1" smtClean="0">
                <a:solidFill>
                  <a:schemeClr val="bg1"/>
                </a:solidFill>
                <a:latin typeface="Helvetica"/>
              </a:rPr>
              <a:t>Geeta</a:t>
            </a:r>
            <a:r>
              <a:rPr lang="en-IN" sz="2000" dirty="0" smtClean="0">
                <a:solidFill>
                  <a:schemeClr val="bg1"/>
                </a:solidFill>
                <a:latin typeface="Helvetica"/>
              </a:rPr>
              <a:t> and Mankind’- 7</a:t>
            </a:r>
            <a:r>
              <a:rPr lang="en-IN" sz="2000" baseline="30000" dirty="0" smtClean="0">
                <a:solidFill>
                  <a:schemeClr val="bg1"/>
                </a:solidFill>
                <a:latin typeface="Helvetica"/>
              </a:rPr>
              <a:t>th</a:t>
            </a:r>
            <a:r>
              <a:rPr lang="en-IN" sz="2000" dirty="0" smtClean="0">
                <a:solidFill>
                  <a:schemeClr val="bg1"/>
                </a:solidFill>
                <a:latin typeface="Helvetica"/>
              </a:rPr>
              <a:t> October, 2013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cs typeface="+mn-cs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/>
                <a:cs typeface="+mn-cs"/>
              </a:rPr>
              <a:t> Dr Vijay </a:t>
            </a:r>
            <a:r>
              <a:rPr lang="en-US" sz="2000" dirty="0" err="1" smtClean="0">
                <a:solidFill>
                  <a:schemeClr val="bg1"/>
                </a:solidFill>
                <a:latin typeface="Helvetica"/>
                <a:cs typeface="+mn-cs"/>
              </a:rPr>
              <a:t>Rana</a:t>
            </a:r>
            <a:r>
              <a:rPr lang="en-US" sz="2000" dirty="0" smtClean="0">
                <a:solidFill>
                  <a:schemeClr val="bg1"/>
                </a:solidFill>
                <a:latin typeface="Helvetica"/>
                <a:cs typeface="+mn-cs"/>
              </a:rPr>
              <a:t>, Ex-Radio Editor, BBC: ‘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Positive Thinking’- </a:t>
            </a:r>
            <a:r>
              <a:rPr lang="en-US" sz="2000" dirty="0" smtClean="0">
                <a:solidFill>
                  <a:schemeClr val="bg1"/>
                </a:solidFill>
                <a:latin typeface="Helvetica"/>
                <a:cs typeface="+mn-cs"/>
              </a:rPr>
              <a:t>20 December 2013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lang="en-IN" sz="2000" dirty="0" smtClean="0">
                <a:solidFill>
                  <a:schemeClr val="bg1"/>
                </a:solidFill>
              </a:rPr>
              <a:t>Captain </a:t>
            </a:r>
            <a:r>
              <a:rPr lang="en-IN" sz="2000" dirty="0" err="1" smtClean="0">
                <a:solidFill>
                  <a:schemeClr val="bg1"/>
                </a:solidFill>
              </a:rPr>
              <a:t>Jaison</a:t>
            </a:r>
            <a:r>
              <a:rPr lang="en-IN" sz="2000" dirty="0" smtClean="0">
                <a:solidFill>
                  <a:schemeClr val="bg1"/>
                </a:solidFill>
              </a:rPr>
              <a:t> Thomas : ‘Turning Potential into Performance’ - 21</a:t>
            </a:r>
            <a:r>
              <a:rPr lang="en-IN" sz="2000" baseline="30000" dirty="0" smtClean="0">
                <a:solidFill>
                  <a:schemeClr val="bg1"/>
                </a:solidFill>
              </a:rPr>
              <a:t>st</a:t>
            </a:r>
            <a:r>
              <a:rPr lang="en-IN" sz="2000" dirty="0" smtClean="0">
                <a:solidFill>
                  <a:schemeClr val="bg1"/>
                </a:solidFill>
              </a:rPr>
              <a:t> September, 2013.</a:t>
            </a:r>
            <a:endParaRPr lang="en-US" sz="2000" dirty="0" smtClean="0">
              <a:solidFill>
                <a:schemeClr val="bg1"/>
              </a:solidFill>
              <a:latin typeface="Helvetica"/>
              <a:cs typeface="+mn-cs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lang="en-IN" sz="2000" dirty="0" smtClean="0">
                <a:solidFill>
                  <a:schemeClr val="bg1"/>
                </a:solidFill>
              </a:rPr>
              <a:t>Captain </a:t>
            </a:r>
            <a:r>
              <a:rPr lang="en-IN" sz="2000" dirty="0" err="1" smtClean="0">
                <a:solidFill>
                  <a:schemeClr val="bg1"/>
                </a:solidFill>
              </a:rPr>
              <a:t>Jaison</a:t>
            </a:r>
            <a:r>
              <a:rPr lang="en-IN" sz="2000" dirty="0" smtClean="0">
                <a:solidFill>
                  <a:schemeClr val="bg1"/>
                </a:solidFill>
              </a:rPr>
              <a:t> Thomas  : ‘Corporate Appearance and Expectation’ - 28</a:t>
            </a:r>
            <a:r>
              <a:rPr lang="en-IN" sz="2000" baseline="30000" dirty="0" smtClean="0">
                <a:solidFill>
                  <a:schemeClr val="bg1"/>
                </a:solidFill>
              </a:rPr>
              <a:t>th</a:t>
            </a:r>
            <a:r>
              <a:rPr lang="en-IN" sz="2000" dirty="0" smtClean="0">
                <a:solidFill>
                  <a:schemeClr val="bg1"/>
                </a:solidFill>
              </a:rPr>
              <a:t> September, 2013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lang="en-IN" sz="2000" dirty="0" smtClean="0">
                <a:solidFill>
                  <a:schemeClr val="bg1"/>
                </a:solidFill>
              </a:rPr>
              <a:t>Mr. </a:t>
            </a:r>
            <a:r>
              <a:rPr lang="en-IN" sz="2000" dirty="0" err="1" smtClean="0">
                <a:solidFill>
                  <a:schemeClr val="bg1"/>
                </a:solidFill>
              </a:rPr>
              <a:t>Rajat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000" dirty="0" err="1" smtClean="0">
                <a:solidFill>
                  <a:schemeClr val="bg1"/>
                </a:solidFill>
              </a:rPr>
              <a:t>Ghorawat</a:t>
            </a:r>
            <a:r>
              <a:rPr lang="en-IN" sz="2000" dirty="0" smtClean="0">
                <a:solidFill>
                  <a:schemeClr val="bg1"/>
                </a:solidFill>
              </a:rPr>
              <a:t>, Director Bulls Eye, Indore : ‘Recent Trends in Stock Market’- 10</a:t>
            </a:r>
            <a:r>
              <a:rPr lang="en-IN" sz="2000" baseline="30000" dirty="0" smtClean="0">
                <a:solidFill>
                  <a:schemeClr val="bg1"/>
                </a:solidFill>
              </a:rPr>
              <a:t>th</a:t>
            </a:r>
            <a:r>
              <a:rPr lang="en-IN" sz="2000" dirty="0" smtClean="0">
                <a:solidFill>
                  <a:schemeClr val="bg1"/>
                </a:solidFill>
              </a:rPr>
              <a:t> October, 2013.</a:t>
            </a:r>
            <a:endParaRPr lang="en-US" sz="2000" dirty="0" smtClean="0">
              <a:solidFill>
                <a:schemeClr val="bg1"/>
              </a:solidFill>
              <a:latin typeface="Helvetic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tabLst/>
              <a:defRPr/>
            </a:pPr>
            <a:endParaRPr lang="en-US" sz="2400" dirty="0" smtClean="0">
              <a:solidFill>
                <a:schemeClr val="bg1"/>
              </a:solidFill>
              <a:latin typeface="Helvetic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rgbClr val="1CEE1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buFont typeface="Arial" charset="0"/>
              <a:buChar char="•"/>
              <a:tabLst/>
              <a:defRPr/>
            </a:pP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UGC-SAP (DRS Phase-II)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Clr>
                <a:srgbClr val="1CEE12"/>
              </a:buClr>
              <a:buSzPct val="110000"/>
              <a:buFont typeface="Arial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latin typeface="Helvetica"/>
              </a:rPr>
              <a:t>UGC-SAP (DRS Phase-II) </a:t>
            </a:r>
            <a:r>
              <a:rPr lang="en-US" sz="2600" dirty="0" smtClean="0">
                <a:solidFill>
                  <a:schemeClr val="bg1"/>
                </a:solidFill>
                <a:latin typeface="Helvetica"/>
              </a:rPr>
              <a:t>from April, </a:t>
            </a:r>
            <a:r>
              <a:rPr lang="en-US" sz="2600" dirty="0" smtClean="0">
                <a:solidFill>
                  <a:schemeClr val="bg1"/>
                </a:solidFill>
                <a:latin typeface="Helvetica"/>
                <a:cs typeface="Arial" charset="0"/>
              </a:rPr>
              <a:t>2009 after successful completion of First Phase 2004-2009</a:t>
            </a:r>
          </a:p>
          <a:p>
            <a:pPr marL="342900" lvl="1" indent="-342900" algn="just">
              <a:lnSpc>
                <a:spcPct val="150000"/>
              </a:lnSpc>
              <a:buClr>
                <a:srgbClr val="1CEE12"/>
              </a:buClr>
              <a:buSzPct val="110000"/>
              <a:buFont typeface="Arial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Helvetica"/>
                <a:cs typeface="Arial" charset="0"/>
              </a:rPr>
              <a:t>The Thrust Area for the Second Phase: </a:t>
            </a:r>
          </a:p>
          <a:p>
            <a:pPr marL="1657350" lvl="4" indent="-342900" algn="just">
              <a:lnSpc>
                <a:spcPct val="150000"/>
              </a:lnSpc>
              <a:buClr>
                <a:srgbClr val="1CEE12"/>
              </a:buClr>
              <a:buSzPct val="11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Helvetica"/>
                <a:cs typeface="Arial" charset="0"/>
              </a:rPr>
              <a:t>Globalization, Trade and Natural Resource Management </a:t>
            </a:r>
          </a:p>
          <a:p>
            <a:pPr marL="1657350" lvl="4" indent="-342900" algn="just">
              <a:lnSpc>
                <a:spcPct val="150000"/>
              </a:lnSpc>
              <a:buClr>
                <a:srgbClr val="1CEE12"/>
              </a:buClr>
              <a:buSzPct val="11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Helvetica"/>
                <a:cs typeface="Arial" charset="0"/>
              </a:rPr>
              <a:t>Regional Development and Environmental Issues</a:t>
            </a:r>
          </a:p>
          <a:p>
            <a:pPr marL="342900" lvl="1" indent="-342900" algn="just">
              <a:lnSpc>
                <a:spcPct val="150000"/>
              </a:lnSpc>
              <a:buClr>
                <a:srgbClr val="1CEE12"/>
              </a:buClr>
              <a:buSzPct val="110000"/>
              <a:buFont typeface="Arial" charset="0"/>
              <a:buChar char="•"/>
            </a:pPr>
            <a:r>
              <a:rPr lang="en-IN" sz="2600" dirty="0" smtClean="0">
                <a:solidFill>
                  <a:schemeClr val="bg1"/>
                </a:solidFill>
                <a:latin typeface="Helvetica"/>
                <a:cs typeface="Arial" charset="0"/>
              </a:rPr>
              <a:t>Total Outlay for a period of five years: </a:t>
            </a:r>
          </a:p>
          <a:p>
            <a:pPr marL="342900" lvl="1" indent="-342900" algn="just">
              <a:lnSpc>
                <a:spcPct val="150000"/>
              </a:lnSpc>
              <a:buClr>
                <a:srgbClr val="1CEE12"/>
              </a:buClr>
              <a:buSzPct val="110000"/>
              <a:buNone/>
            </a:pPr>
            <a:r>
              <a:rPr lang="en-IN" sz="2600" dirty="0" smtClean="0">
                <a:solidFill>
                  <a:schemeClr val="bg1"/>
                </a:solidFill>
                <a:latin typeface="Helvetica"/>
                <a:cs typeface="Arial" charset="0"/>
              </a:rPr>
              <a:t>                                      Rs. 41 </a:t>
            </a:r>
            <a:r>
              <a:rPr lang="en-IN" sz="2600" dirty="0" err="1" smtClean="0">
                <a:solidFill>
                  <a:schemeClr val="bg1"/>
                </a:solidFill>
                <a:latin typeface="Helvetica"/>
                <a:cs typeface="Arial" charset="0"/>
              </a:rPr>
              <a:t>Lakhs</a:t>
            </a:r>
            <a:r>
              <a:rPr lang="en-IN" sz="2600" dirty="0" smtClean="0">
                <a:solidFill>
                  <a:schemeClr val="bg1"/>
                </a:solidFill>
                <a:latin typeface="Helvetica"/>
                <a:cs typeface="Arial" charset="0"/>
              </a:rPr>
              <a:t>  + Two Project fellows</a:t>
            </a:r>
            <a:endParaRPr lang="en-US" sz="2600" dirty="0" smtClean="0">
              <a:solidFill>
                <a:schemeClr val="bg1"/>
              </a:solidFill>
              <a:latin typeface="Helvetica"/>
              <a:cs typeface="Arial" charset="0"/>
            </a:endParaRPr>
          </a:p>
          <a:p>
            <a:pPr marL="342900" lvl="1" indent="-342900" algn="just">
              <a:lnSpc>
                <a:spcPct val="150000"/>
              </a:lnSpc>
              <a:buClr>
                <a:srgbClr val="1CEE12"/>
              </a:buClr>
              <a:buSzPct val="110000"/>
              <a:buNone/>
            </a:pPr>
            <a:endParaRPr lang="en-US" sz="2600" dirty="0" smtClean="0">
              <a:solidFill>
                <a:schemeClr val="bg1"/>
              </a:solidFill>
              <a:latin typeface="Helvetic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IN" b="1" cap="small" dirty="0" smtClean="0">
                <a:solidFill>
                  <a:srgbClr val="1CEE12"/>
                </a:solidFill>
              </a:rPr>
              <a:t>    Major Research Projects</a:t>
            </a:r>
            <a:endParaRPr lang="en-US" b="1" dirty="0" smtClean="0">
              <a:solidFill>
                <a:srgbClr val="1CEE12"/>
              </a:solidFill>
              <a:latin typeface="Helvetica" pitchFamily="34" charset="0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-457200" y="914400"/>
            <a:ext cx="9601200" cy="5943600"/>
          </a:xfrm>
        </p:spPr>
        <p:txBody>
          <a:bodyPr/>
          <a:lstStyle/>
          <a:p>
            <a:pPr marL="914400" lvl="1" indent="-514350" algn="just">
              <a:spcBef>
                <a:spcPts val="0"/>
              </a:spcBef>
              <a:spcAft>
                <a:spcPts val="2400"/>
              </a:spcAft>
              <a:buClr>
                <a:srgbClr val="1CEE12"/>
              </a:buClr>
              <a:buSzPct val="110000"/>
              <a:buFont typeface="Arial" pitchFamily="34" charset="0"/>
              <a:buChar char="•"/>
            </a:pPr>
            <a:r>
              <a:rPr lang="en-IN" sz="2550" b="1" dirty="0" smtClean="0">
                <a:solidFill>
                  <a:srgbClr val="1CEE12"/>
                </a:solidFill>
                <a:latin typeface="Helvetica"/>
                <a:cs typeface="Arial" charset="0"/>
              </a:rPr>
              <a:t>Dr. </a:t>
            </a:r>
            <a:r>
              <a:rPr lang="en-IN" sz="2550" b="1" dirty="0" err="1" smtClean="0">
                <a:solidFill>
                  <a:srgbClr val="1CEE12"/>
                </a:solidFill>
                <a:latin typeface="Helvetica"/>
                <a:cs typeface="Arial" charset="0"/>
              </a:rPr>
              <a:t>Rekha</a:t>
            </a:r>
            <a:r>
              <a:rPr lang="en-IN" sz="2550" b="1" dirty="0" smtClean="0">
                <a:solidFill>
                  <a:srgbClr val="1CEE12"/>
                </a:solidFill>
                <a:latin typeface="Helvetica"/>
                <a:cs typeface="Arial" charset="0"/>
              </a:rPr>
              <a:t> </a:t>
            </a:r>
            <a:r>
              <a:rPr lang="en-IN" sz="2550" b="1" dirty="0" err="1" smtClean="0">
                <a:solidFill>
                  <a:srgbClr val="1CEE12"/>
                </a:solidFill>
                <a:latin typeface="Helvetica"/>
                <a:cs typeface="Arial" charset="0"/>
              </a:rPr>
              <a:t>Acharya</a:t>
            </a:r>
            <a:r>
              <a:rPr lang="en-IN" sz="2550" dirty="0" smtClean="0">
                <a:solidFill>
                  <a:schemeClr val="bg1"/>
                </a:solidFill>
                <a:latin typeface="Helvetica"/>
                <a:cs typeface="Arial" charset="0"/>
              </a:rPr>
              <a:t>:  ICSSR Project on </a:t>
            </a:r>
            <a:r>
              <a:rPr lang="en-IN" sz="2550" i="1" dirty="0" smtClean="0">
                <a:solidFill>
                  <a:schemeClr val="bg1"/>
                </a:solidFill>
                <a:latin typeface="Helvetica"/>
                <a:cs typeface="Arial" charset="0"/>
              </a:rPr>
              <a:t>“Employment and Income Patterns in the Informal Sector in M.P. - A Study with Special Reference to </a:t>
            </a:r>
            <a:r>
              <a:rPr lang="en-IN" sz="2550" i="1" dirty="0" err="1" smtClean="0">
                <a:solidFill>
                  <a:schemeClr val="bg1"/>
                </a:solidFill>
                <a:latin typeface="Helvetica"/>
                <a:cs typeface="Arial" charset="0"/>
              </a:rPr>
              <a:t>Dhar</a:t>
            </a:r>
            <a:r>
              <a:rPr lang="en-IN" sz="2550" i="1" dirty="0" smtClean="0">
                <a:solidFill>
                  <a:schemeClr val="bg1"/>
                </a:solidFill>
                <a:latin typeface="Helvetica"/>
                <a:cs typeface="Arial" charset="0"/>
              </a:rPr>
              <a:t> District” </a:t>
            </a:r>
          </a:p>
          <a:p>
            <a:pPr marL="914400" lvl="1" indent="-514350" algn="just">
              <a:spcBef>
                <a:spcPts val="0"/>
              </a:spcBef>
              <a:spcAft>
                <a:spcPts val="2400"/>
              </a:spcAft>
              <a:buClr>
                <a:srgbClr val="1CEE12"/>
              </a:buClr>
              <a:buSzPct val="110000"/>
              <a:buFont typeface="Arial" pitchFamily="34" charset="0"/>
              <a:buChar char="•"/>
            </a:pPr>
            <a:r>
              <a:rPr lang="en-IN" sz="2550" b="1" dirty="0" smtClean="0">
                <a:solidFill>
                  <a:srgbClr val="1CEE12"/>
                </a:solidFill>
                <a:latin typeface="Helvetica"/>
                <a:cs typeface="Arial" charset="0"/>
              </a:rPr>
              <a:t>Dr. Kanhaiya Ahuja</a:t>
            </a:r>
            <a:r>
              <a:rPr lang="en-IN" sz="2550" dirty="0" smtClean="0">
                <a:solidFill>
                  <a:schemeClr val="bg1"/>
                </a:solidFill>
                <a:latin typeface="Helvetica"/>
                <a:cs typeface="Arial" charset="0"/>
              </a:rPr>
              <a:t>:  ICSSR Project on </a:t>
            </a:r>
            <a:r>
              <a:rPr lang="en-IN" sz="2550" i="1" dirty="0" smtClean="0">
                <a:solidFill>
                  <a:schemeClr val="bg1"/>
                </a:solidFill>
                <a:latin typeface="Helvetica"/>
                <a:cs typeface="Arial" charset="0"/>
              </a:rPr>
              <a:t>“An Empirical study of Weekly Markets for Economic Upliftment of </a:t>
            </a:r>
            <a:r>
              <a:rPr lang="en-IN" sz="2550" i="1" dirty="0" err="1" smtClean="0">
                <a:solidFill>
                  <a:schemeClr val="bg1"/>
                </a:solidFill>
                <a:latin typeface="Helvetica"/>
                <a:cs typeface="Arial" charset="0"/>
              </a:rPr>
              <a:t>Tribals</a:t>
            </a:r>
            <a:r>
              <a:rPr lang="en-IN" sz="2550" i="1" dirty="0" smtClean="0">
                <a:solidFill>
                  <a:schemeClr val="bg1"/>
                </a:solidFill>
                <a:latin typeface="Helvetica"/>
                <a:cs typeface="Arial" charset="0"/>
              </a:rPr>
              <a:t> with Special Reference to </a:t>
            </a:r>
            <a:r>
              <a:rPr lang="en-IN" sz="2550" i="1" dirty="0" err="1" smtClean="0">
                <a:solidFill>
                  <a:schemeClr val="bg1"/>
                </a:solidFill>
                <a:latin typeface="Helvetica"/>
                <a:cs typeface="Arial" charset="0"/>
              </a:rPr>
              <a:t>Jhabua</a:t>
            </a:r>
            <a:r>
              <a:rPr lang="en-IN" sz="2550" i="1" dirty="0" smtClean="0">
                <a:solidFill>
                  <a:schemeClr val="bg1"/>
                </a:solidFill>
                <a:latin typeface="Helvetica"/>
                <a:cs typeface="Arial" charset="0"/>
              </a:rPr>
              <a:t> District of M.P.”</a:t>
            </a:r>
          </a:p>
          <a:p>
            <a:pPr marL="914400" lvl="1" indent="-514350" algn="just">
              <a:spcBef>
                <a:spcPts val="0"/>
              </a:spcBef>
              <a:spcAft>
                <a:spcPts val="2400"/>
              </a:spcAft>
              <a:buClr>
                <a:srgbClr val="1CEE12"/>
              </a:buClr>
              <a:buSzPct val="110000"/>
              <a:buFont typeface="Arial" pitchFamily="34" charset="0"/>
              <a:buChar char="•"/>
            </a:pPr>
            <a:r>
              <a:rPr lang="en-IN" sz="2550" b="1" dirty="0" smtClean="0">
                <a:solidFill>
                  <a:srgbClr val="1CEE12"/>
                </a:solidFill>
                <a:latin typeface="Helvetica"/>
                <a:cs typeface="Arial" charset="0"/>
              </a:rPr>
              <a:t>Dr. </a:t>
            </a:r>
            <a:r>
              <a:rPr lang="en-IN" sz="2550" b="1" dirty="0" err="1" smtClean="0">
                <a:solidFill>
                  <a:srgbClr val="1CEE12"/>
                </a:solidFill>
                <a:latin typeface="Helvetica"/>
                <a:cs typeface="Arial" charset="0"/>
              </a:rPr>
              <a:t>Ganesh</a:t>
            </a:r>
            <a:r>
              <a:rPr lang="en-IN" sz="2550" b="1" dirty="0" smtClean="0">
                <a:solidFill>
                  <a:srgbClr val="1CEE12"/>
                </a:solidFill>
                <a:latin typeface="Helvetica"/>
                <a:cs typeface="Arial" charset="0"/>
              </a:rPr>
              <a:t> </a:t>
            </a:r>
            <a:r>
              <a:rPr lang="en-IN" sz="2550" b="1" dirty="0" err="1" smtClean="0">
                <a:solidFill>
                  <a:srgbClr val="1CEE12"/>
                </a:solidFill>
                <a:latin typeface="Helvetica"/>
                <a:cs typeface="Arial" charset="0"/>
              </a:rPr>
              <a:t>Kawadia</a:t>
            </a:r>
            <a:r>
              <a:rPr lang="en-IN" sz="2550" dirty="0" smtClean="0">
                <a:solidFill>
                  <a:schemeClr val="bg1"/>
                </a:solidFill>
                <a:latin typeface="Helvetica"/>
                <a:cs typeface="Arial" charset="0"/>
              </a:rPr>
              <a:t>: ICSSR Project on </a:t>
            </a:r>
            <a:r>
              <a:rPr lang="en-IN" sz="2550" i="1" dirty="0" smtClean="0">
                <a:solidFill>
                  <a:schemeClr val="bg1"/>
                </a:solidFill>
                <a:latin typeface="Helvetica"/>
                <a:cs typeface="Arial" charset="0"/>
              </a:rPr>
              <a:t>“C</a:t>
            </a:r>
            <a:r>
              <a:rPr lang="en-US" sz="2550" i="1" dirty="0" err="1" smtClean="0">
                <a:solidFill>
                  <a:schemeClr val="bg1"/>
                </a:solidFill>
                <a:latin typeface="Helvetica"/>
                <a:cs typeface="Arial" charset="0"/>
              </a:rPr>
              <a:t>limate</a:t>
            </a:r>
            <a:r>
              <a:rPr lang="en-US" sz="2550" i="1" dirty="0" smtClean="0">
                <a:solidFill>
                  <a:schemeClr val="bg1"/>
                </a:solidFill>
                <a:latin typeface="Helvetica"/>
                <a:cs typeface="Arial" charset="0"/>
              </a:rPr>
              <a:t> Change and Agriculture (A Study of Catchment Area of  Chambal River- the </a:t>
            </a:r>
            <a:r>
              <a:rPr lang="en-US" sz="2550" i="1" dirty="0" err="1" smtClean="0">
                <a:solidFill>
                  <a:schemeClr val="bg1"/>
                </a:solidFill>
                <a:latin typeface="Helvetica"/>
                <a:cs typeface="Arial" charset="0"/>
              </a:rPr>
              <a:t>Malwa</a:t>
            </a:r>
            <a:r>
              <a:rPr lang="en-US" sz="2550" i="1" dirty="0" smtClean="0">
                <a:solidFill>
                  <a:schemeClr val="bg1"/>
                </a:solidFill>
                <a:latin typeface="Helvetica"/>
                <a:cs typeface="Arial" charset="0"/>
              </a:rPr>
              <a:t> Plateau of M.P.</a:t>
            </a:r>
          </a:p>
          <a:p>
            <a:pPr marL="914400" lvl="1" indent="-514350" algn="just">
              <a:spcBef>
                <a:spcPts val="0"/>
              </a:spcBef>
              <a:spcAft>
                <a:spcPts val="2400"/>
              </a:spcAft>
              <a:buClr>
                <a:srgbClr val="1CEE12"/>
              </a:buClr>
              <a:buSzPct val="110000"/>
              <a:buFont typeface="Arial" pitchFamily="34" charset="0"/>
              <a:buChar char="•"/>
            </a:pPr>
            <a:r>
              <a:rPr lang="en-US" sz="2550" dirty="0" smtClean="0">
                <a:solidFill>
                  <a:schemeClr val="bg1"/>
                </a:solidFill>
                <a:latin typeface="Helvetica"/>
                <a:cs typeface="Arial" charset="0"/>
              </a:rPr>
              <a:t>Two faculty members have submitted research proposal for seed money to the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dirty="0" smtClean="0">
                <a:solidFill>
                  <a:srgbClr val="1CEE12"/>
                </a:solidFill>
              </a:rPr>
              <a:t/>
            </a:r>
            <a:br>
              <a:rPr lang="en-US" sz="3200" dirty="0" smtClean="0">
                <a:solidFill>
                  <a:srgbClr val="1CEE12"/>
                </a:solidFill>
              </a:rPr>
            </a:br>
            <a:r>
              <a:rPr lang="en-IN" dirty="0" smtClean="0"/>
              <a:t> 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CEE12"/>
              </a:buClr>
            </a:pP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Natural Resources, Climate Change and Economic Development (2013), Edited Book, A.K. Publication, New Delhi. (Press)</a:t>
            </a:r>
            <a:endParaRPr lang="en-IN" sz="2000" dirty="0" smtClean="0">
              <a:solidFill>
                <a:schemeClr val="bg1"/>
              </a:solidFill>
              <a:latin typeface="Helvetic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CEE12"/>
              </a:buClr>
            </a:pP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Trade and environment under WTO Regime(2012), Edited book, A.K. Publication, New Delhi.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CEE12"/>
              </a:buClr>
            </a:pP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Financial Liberalization and its Impact on Consumption and Wealth in India, (2012). A. K. Publication, New Delhi.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CEE12"/>
              </a:buClr>
            </a:pP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Contemporary Issues in Services Marketing for 21</a:t>
            </a:r>
            <a:r>
              <a:rPr lang="en-US" sz="2000" baseline="30000" dirty="0" smtClean="0">
                <a:solidFill>
                  <a:schemeClr val="bg1"/>
                </a:solidFill>
                <a:latin typeface="Helvetica"/>
              </a:rPr>
              <a:t>st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 Century, (2012), Global Research Foundation. New Delhi</a:t>
            </a:r>
            <a:endParaRPr lang="en-IN" sz="2000" dirty="0" smtClean="0">
              <a:solidFill>
                <a:schemeClr val="bg1"/>
              </a:solidFill>
              <a:latin typeface="Helvetic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CEE12"/>
              </a:buClr>
            </a:pP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Indian Banking- Technology, Innovations and Key Concerns, (2011) </a:t>
            </a:r>
            <a:r>
              <a:rPr lang="en-US" sz="2000" dirty="0" err="1" smtClean="0">
                <a:solidFill>
                  <a:schemeClr val="bg1"/>
                </a:solidFill>
                <a:latin typeface="Helvetica"/>
              </a:rPr>
              <a:t>Kunal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 Book Publishers and Distributors, New Delhi.</a:t>
            </a:r>
            <a:endParaRPr lang="en-IN" sz="2000" dirty="0" smtClean="0">
              <a:solidFill>
                <a:schemeClr val="bg1"/>
              </a:solidFill>
              <a:latin typeface="Helvetic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CEE12"/>
              </a:buClr>
            </a:pP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Gandhi </a:t>
            </a:r>
            <a:r>
              <a:rPr lang="en-US" sz="2000" dirty="0" err="1" smtClean="0">
                <a:solidFill>
                  <a:schemeClr val="bg1"/>
                </a:solidFill>
                <a:latin typeface="Helvetica"/>
              </a:rPr>
              <a:t>Sagar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Helvetica"/>
              </a:rPr>
              <a:t>Pariyojana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Helvetica"/>
              </a:rPr>
              <a:t>aur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Helvetica"/>
              </a:rPr>
              <a:t>Malwa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Helvetica"/>
              </a:rPr>
              <a:t>Paryavarniya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Helvetica"/>
              </a:rPr>
              <a:t>aur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Helvetica"/>
              </a:rPr>
              <a:t>Samajik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Helvetica"/>
              </a:rPr>
              <a:t>Mudde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 (2009)- A Monograph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IN" sz="4400" b="1" dirty="0" smtClean="0">
                <a:solidFill>
                  <a:srgbClr val="1CEE12"/>
                </a:solidFill>
                <a:latin typeface="+mj-lt"/>
                <a:ea typeface="+mj-ea"/>
                <a:cs typeface="+mj-cs"/>
              </a:rPr>
              <a:t>Publications  (Books)</a:t>
            </a:r>
            <a:endParaRPr lang="en-US" sz="4400" b="1" dirty="0">
              <a:solidFill>
                <a:srgbClr val="1CEE1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Faculty Achievements</a:t>
            </a:r>
            <a:endParaRPr lang="en-US" b="1" dirty="0">
              <a:solidFill>
                <a:srgbClr val="1CEE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96000"/>
          </a:xfrm>
        </p:spPr>
        <p:txBody>
          <a:bodyPr/>
          <a:lstStyle/>
          <a:p>
            <a:pPr algn="just">
              <a:buNone/>
            </a:pPr>
            <a:r>
              <a:rPr lang="en-US" sz="2550" dirty="0" smtClean="0">
                <a:solidFill>
                  <a:srgbClr val="1CEE12"/>
                </a:solidFill>
                <a:latin typeface="Helvetica"/>
              </a:rPr>
              <a:t>    </a:t>
            </a:r>
            <a:r>
              <a:rPr lang="en-US" sz="2600" b="1" dirty="0" smtClean="0">
                <a:solidFill>
                  <a:srgbClr val="1CEE12"/>
                </a:solidFill>
                <a:latin typeface="Helvetica"/>
              </a:rPr>
              <a:t>Dr. </a:t>
            </a:r>
            <a:r>
              <a:rPr lang="en-US" sz="2600" b="1" dirty="0" err="1" smtClean="0">
                <a:solidFill>
                  <a:srgbClr val="1CEE12"/>
                </a:solidFill>
                <a:latin typeface="Helvetica"/>
              </a:rPr>
              <a:t>Ganesh</a:t>
            </a:r>
            <a:r>
              <a:rPr lang="en-US" sz="2600" b="1" dirty="0" smtClean="0">
                <a:solidFill>
                  <a:srgbClr val="1CEE12"/>
                </a:solidFill>
                <a:latin typeface="Helvetica"/>
              </a:rPr>
              <a:t> </a:t>
            </a:r>
            <a:r>
              <a:rPr lang="en-US" sz="2600" b="1" dirty="0" err="1" smtClean="0">
                <a:solidFill>
                  <a:srgbClr val="1CEE12"/>
                </a:solidFill>
                <a:latin typeface="Helvetica"/>
              </a:rPr>
              <a:t>Kawadia</a:t>
            </a:r>
            <a:r>
              <a:rPr lang="en-US" sz="2600" b="1" dirty="0" smtClean="0">
                <a:solidFill>
                  <a:srgbClr val="1CEE12"/>
                </a:solidFill>
                <a:latin typeface="Helvetica"/>
              </a:rPr>
              <a:t> </a:t>
            </a:r>
          </a:p>
          <a:p>
            <a:pPr algn="just">
              <a:spcAft>
                <a:spcPts val="600"/>
              </a:spcAft>
              <a:buClr>
                <a:srgbClr val="1CEE12"/>
              </a:buClr>
            </a:pPr>
            <a:r>
              <a:rPr lang="en-US" sz="2550" dirty="0" smtClean="0">
                <a:solidFill>
                  <a:schemeClr val="bg1"/>
                </a:solidFill>
                <a:latin typeface="Helvetica"/>
              </a:rPr>
              <a:t>Member : Expert Group of FMC  for Revival of Regional Commodity Exchanges in India (2013)</a:t>
            </a:r>
          </a:p>
          <a:p>
            <a:pPr algn="just">
              <a:spcAft>
                <a:spcPts val="600"/>
              </a:spcAft>
              <a:buClr>
                <a:srgbClr val="1CEE12"/>
              </a:buClr>
            </a:pPr>
            <a:r>
              <a:rPr lang="en-US" sz="2550" dirty="0" smtClean="0">
                <a:solidFill>
                  <a:schemeClr val="bg1"/>
                </a:solidFill>
                <a:latin typeface="Helvetica"/>
              </a:rPr>
              <a:t>Awarded : Best Professor of Economics by World Education Congress (2013)</a:t>
            </a:r>
          </a:p>
          <a:p>
            <a:pPr algn="just">
              <a:spcAft>
                <a:spcPts val="600"/>
              </a:spcAft>
              <a:buClr>
                <a:srgbClr val="1CEE12"/>
              </a:buClr>
            </a:pPr>
            <a:r>
              <a:rPr lang="en-US" sz="2550" dirty="0" smtClean="0">
                <a:solidFill>
                  <a:schemeClr val="bg1"/>
                </a:solidFill>
                <a:latin typeface="Helvetica"/>
              </a:rPr>
              <a:t>President : Madhya Pradesh Economic Association (2009)</a:t>
            </a:r>
          </a:p>
          <a:p>
            <a:pPr algn="just">
              <a:spcAft>
                <a:spcPts val="600"/>
              </a:spcAft>
              <a:buClr>
                <a:srgbClr val="1CEE12"/>
              </a:buClr>
            </a:pPr>
            <a:r>
              <a:rPr lang="en-US" sz="2550" dirty="0" smtClean="0">
                <a:solidFill>
                  <a:schemeClr val="bg1"/>
                </a:solidFill>
                <a:latin typeface="Helvetica"/>
              </a:rPr>
              <a:t>Presented Paper : International conference on Knowledge Globalization organized by Suffolk University, Boston.</a:t>
            </a:r>
          </a:p>
          <a:p>
            <a:pPr algn="just">
              <a:spcAft>
                <a:spcPts val="600"/>
              </a:spcAft>
              <a:buClr>
                <a:srgbClr val="1CEE12"/>
              </a:buClr>
              <a:buNone/>
            </a:pPr>
            <a:r>
              <a:rPr lang="en-US" sz="2550" dirty="0" smtClean="0">
                <a:solidFill>
                  <a:schemeClr val="bg1"/>
                </a:solidFill>
                <a:latin typeface="Helvetica"/>
              </a:rPr>
              <a:t>    15 -16 Oct, 2011</a:t>
            </a:r>
          </a:p>
          <a:p>
            <a:pPr algn="just">
              <a:buNone/>
            </a:pPr>
            <a:r>
              <a:rPr lang="en-US" sz="2550" dirty="0" smtClean="0">
                <a:solidFill>
                  <a:schemeClr val="bg1"/>
                </a:solidFill>
                <a:latin typeface="Helvetica"/>
              </a:rPr>
              <a:t>     </a:t>
            </a:r>
            <a:r>
              <a:rPr lang="en-US" sz="2600" b="1" dirty="0" smtClean="0">
                <a:solidFill>
                  <a:srgbClr val="1CEE12"/>
                </a:solidFill>
                <a:latin typeface="Helvetica"/>
              </a:rPr>
              <a:t>Dr. Kanhaiya  Ahuja </a:t>
            </a:r>
          </a:p>
          <a:p>
            <a:pPr algn="just">
              <a:buClr>
                <a:srgbClr val="1CEE12"/>
              </a:buClr>
            </a:pPr>
            <a:r>
              <a:rPr lang="en-US" sz="2550" dirty="0" smtClean="0">
                <a:solidFill>
                  <a:schemeClr val="bg1"/>
                </a:solidFill>
                <a:latin typeface="Helvetica"/>
              </a:rPr>
              <a:t> Managing Editor of MPEA Journal since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 descr="C:\Users\Mohitash\Desktop\Building and Campus Pics\_DSC2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sz="5400" dirty="0" smtClean="0">
              <a:solidFill>
                <a:srgbClr val="1CEE12"/>
              </a:solidFill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sz="5400" b="1" dirty="0" smtClean="0">
                <a:solidFill>
                  <a:srgbClr val="1CEE12"/>
                </a:solidFill>
                <a:latin typeface="Helvetica"/>
                <a:cs typeface="Arial" charset="0"/>
              </a:rPr>
              <a:t>SOE </a:t>
            </a:r>
          </a:p>
          <a:p>
            <a:pPr algn="ctr">
              <a:buFont typeface="Arial" charset="0"/>
              <a:buNone/>
            </a:pPr>
            <a:r>
              <a:rPr lang="en-US" sz="5400" b="1" dirty="0" smtClean="0">
                <a:solidFill>
                  <a:srgbClr val="1CEE12"/>
                </a:solidFill>
                <a:latin typeface="Helvetica"/>
                <a:cs typeface="Arial" charset="0"/>
              </a:rPr>
              <a:t>at</a:t>
            </a:r>
          </a:p>
          <a:p>
            <a:pPr algn="ctr">
              <a:buFont typeface="Arial" charset="0"/>
              <a:buNone/>
            </a:pPr>
            <a:r>
              <a:rPr lang="en-US" sz="5400" b="1" dirty="0" smtClean="0">
                <a:solidFill>
                  <a:srgbClr val="1CEE12"/>
                </a:solidFill>
                <a:latin typeface="Helvetica"/>
                <a:cs typeface="Arial" charset="0"/>
              </a:rPr>
              <a:t>  A Glance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Auditorium</a:t>
            </a:r>
            <a:endParaRPr lang="en-IN" dirty="0"/>
          </a:p>
        </p:txBody>
      </p:sp>
      <p:pic>
        <p:nvPicPr>
          <p:cNvPr id="4" name="Content Placeholder 3" descr="C:\Users\M. Vasim Khan\Desktop\Pics for Conferences 1 (2)\DSC_459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  <a:latin typeface="Helvetica" pitchFamily="34" charset="0"/>
              </a:rPr>
              <a:t>Computer Lab</a:t>
            </a:r>
            <a:endParaRPr lang="en-US" dirty="0" smtClean="0"/>
          </a:p>
        </p:txBody>
      </p:sp>
      <p:pic>
        <p:nvPicPr>
          <p:cNvPr id="27651" name="Picture 2" descr="H:\2012-01-19\P1000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  <a:latin typeface="Helvetica" pitchFamily="34" charset="0"/>
              </a:rPr>
              <a:t>Placement Cell</a:t>
            </a:r>
            <a:endParaRPr lang="en-US" dirty="0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586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Library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5890" name="Picture 2" descr="C:\Users\Mohitash\Desktop\Building and Campus Pics\_DSC2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066800"/>
          </a:xfrm>
        </p:spPr>
        <p:txBody>
          <a:bodyPr/>
          <a:lstStyle/>
          <a:p>
            <a:r>
              <a:rPr lang="en-IN" sz="3800" b="1" dirty="0" smtClean="0">
                <a:solidFill>
                  <a:srgbClr val="1CEE12"/>
                </a:solidFill>
              </a:rPr>
              <a:t/>
            </a:r>
            <a:br>
              <a:rPr lang="en-IN" sz="3800" b="1" dirty="0" smtClean="0">
                <a:solidFill>
                  <a:srgbClr val="1CEE12"/>
                </a:solidFill>
              </a:rPr>
            </a:br>
            <a:r>
              <a:rPr lang="en-IN" sz="3800" b="1" dirty="0" smtClean="0">
                <a:solidFill>
                  <a:srgbClr val="1CEE12"/>
                </a:solidFill>
              </a:rPr>
              <a:t>Development prospects of Madhya Pradesh       15</a:t>
            </a:r>
            <a:r>
              <a:rPr lang="en-IN" sz="3800" b="1" baseline="30000" dirty="0" smtClean="0">
                <a:solidFill>
                  <a:srgbClr val="1CEE12"/>
                </a:solidFill>
              </a:rPr>
              <a:t>th</a:t>
            </a:r>
            <a:r>
              <a:rPr lang="en-IN" sz="3800" b="1" dirty="0" smtClean="0">
                <a:solidFill>
                  <a:srgbClr val="1CEE12"/>
                </a:solidFill>
              </a:rPr>
              <a:t> September, 2012</a:t>
            </a:r>
            <a:r>
              <a:rPr lang="en-IN" sz="3800" dirty="0" smtClean="0"/>
              <a:t/>
            </a:r>
            <a:br>
              <a:rPr lang="en-IN" sz="3800" dirty="0" smtClean="0"/>
            </a:br>
            <a:endParaRPr lang="en-IN" sz="3800" dirty="0"/>
          </a:p>
        </p:txBody>
      </p:sp>
      <p:pic>
        <p:nvPicPr>
          <p:cNvPr id="4" name="Content Placeholder 3" descr="C:\Users\M. Vasim Khan\Desktop\Pics for Conferences 1 (2)\DSC_456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IN" sz="3800" b="1" dirty="0" smtClean="0">
                <a:solidFill>
                  <a:srgbClr val="1CEE12"/>
                </a:solidFill>
              </a:rPr>
              <a:t/>
            </a:r>
            <a:br>
              <a:rPr lang="en-IN" sz="3800" b="1" dirty="0" smtClean="0">
                <a:solidFill>
                  <a:srgbClr val="1CEE12"/>
                </a:solidFill>
              </a:rPr>
            </a:br>
            <a:r>
              <a:rPr lang="en-IN" sz="3800" b="1" dirty="0" smtClean="0">
                <a:solidFill>
                  <a:srgbClr val="1CEE12"/>
                </a:solidFill>
              </a:rPr>
              <a:t>Strategies For Inclusive Growth</a:t>
            </a:r>
            <a:r>
              <a:rPr lang="en-IN" sz="3800" dirty="0" smtClean="0">
                <a:solidFill>
                  <a:srgbClr val="1CEE12"/>
                </a:solidFill>
              </a:rPr>
              <a:t/>
            </a:r>
            <a:br>
              <a:rPr lang="en-IN" sz="3800" dirty="0" smtClean="0">
                <a:solidFill>
                  <a:srgbClr val="1CEE12"/>
                </a:solidFill>
              </a:rPr>
            </a:br>
            <a:r>
              <a:rPr lang="en-IN" sz="3800" b="1" dirty="0" smtClean="0">
                <a:solidFill>
                  <a:srgbClr val="1CEE12"/>
                </a:solidFill>
              </a:rPr>
              <a:t>22-23 Feb, 2013 </a:t>
            </a:r>
            <a:r>
              <a:rPr lang="en-IN" sz="3800" dirty="0" smtClean="0"/>
              <a:t/>
            </a:r>
            <a:br>
              <a:rPr lang="en-IN" sz="3800" dirty="0" smtClean="0"/>
            </a:br>
            <a:endParaRPr lang="en-IN" sz="3800" dirty="0"/>
          </a:p>
        </p:txBody>
      </p:sp>
      <p:pic>
        <p:nvPicPr>
          <p:cNvPr id="4" name="Content Placeholder 3" descr="C:\Users\M. Vasim Khan\Desktop\Pics for Conferences 1 (2)\DSC_69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M. Vasim Khan\Desktop\Pics for Conferences 1 (2)\DSC_69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9624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. Vasim Khan\Desktop\Pics for Conferences 1 (2)\DSC_70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51816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IN" sz="4800" b="1" dirty="0" smtClean="0">
                <a:solidFill>
                  <a:srgbClr val="1CEE12"/>
                </a:solidFill>
              </a:rPr>
              <a:t/>
            </a:r>
            <a:br>
              <a:rPr lang="en-IN" sz="4800" b="1" dirty="0" smtClean="0">
                <a:solidFill>
                  <a:srgbClr val="1CEE12"/>
                </a:solidFill>
              </a:rPr>
            </a:br>
            <a:r>
              <a:rPr lang="en-IN" sz="4800" b="1" dirty="0" smtClean="0">
                <a:solidFill>
                  <a:srgbClr val="1CEE12"/>
                </a:solidFill>
              </a:rPr>
              <a:t>Workshop on API Score </a:t>
            </a:r>
            <a:br>
              <a:rPr lang="en-IN" sz="4800" b="1" dirty="0" smtClean="0">
                <a:solidFill>
                  <a:srgbClr val="1CEE12"/>
                </a:solidFill>
              </a:rPr>
            </a:br>
            <a:endParaRPr lang="en-IN" sz="4800" b="1" dirty="0">
              <a:solidFill>
                <a:srgbClr val="1CEE12"/>
              </a:solidFill>
            </a:endParaRPr>
          </a:p>
        </p:txBody>
      </p:sp>
      <p:pic>
        <p:nvPicPr>
          <p:cNvPr id="4" name="Content Placeholder 3" descr="C:\Users\M. Vasim Khan\Desktop\Pics for Conferences 1 (2)\DSC_707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34340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M. Vasim Khan\Desktop\Pics for Conferences 1 (2)\DSC_70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495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10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5052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4958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C:\Documents and Settings\minarva\Desktop\Kawadia Sir Docs\Vc Presentation\DSC_0878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562600" y="3810000"/>
            <a:ext cx="3352800" cy="2743200"/>
          </a:xfrm>
          <a:noFill/>
        </p:spPr>
      </p:pic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286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IN" b="1" dirty="0" err="1" smtClean="0">
                <a:solidFill>
                  <a:srgbClr val="1CEE12"/>
                </a:solidFill>
              </a:rPr>
              <a:t>Spandan</a:t>
            </a:r>
            <a:r>
              <a:rPr lang="en-IN" b="1" dirty="0" smtClean="0">
                <a:solidFill>
                  <a:srgbClr val="1CEE12"/>
                </a:solidFill>
              </a:rPr>
              <a:t> 2012</a:t>
            </a:r>
            <a:endParaRPr lang="en-IN" b="1" dirty="0">
              <a:solidFill>
                <a:srgbClr val="1CEE12"/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8005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411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Users\Mohitash\Desktop\Building and Campus Pics\_DSC2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IN" b="1" dirty="0" err="1" smtClean="0">
                <a:solidFill>
                  <a:srgbClr val="1CEE12"/>
                </a:solidFill>
              </a:rPr>
              <a:t>Colors</a:t>
            </a:r>
            <a:r>
              <a:rPr lang="en-IN" b="1" dirty="0" smtClean="0">
                <a:solidFill>
                  <a:srgbClr val="1CEE12"/>
                </a:solidFill>
              </a:rPr>
              <a:t> 2013</a:t>
            </a:r>
            <a:endParaRPr lang="en-IN" b="1" dirty="0">
              <a:solidFill>
                <a:srgbClr val="1CEE12"/>
              </a:solidFill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144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6576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IN" sz="4000" b="1" dirty="0" smtClean="0">
                <a:solidFill>
                  <a:srgbClr val="1CEE12"/>
                </a:solidFill>
              </a:rPr>
              <a:t>Plantation Drive (17th June, 2013)</a:t>
            </a:r>
            <a:endParaRPr lang="en-IN" sz="4000" b="1" dirty="0">
              <a:solidFill>
                <a:srgbClr val="1CEE12"/>
              </a:solidFill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85800"/>
            <a:ext cx="4191000" cy="2514600"/>
          </a:xfr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0" y="1"/>
            <a:ext cx="4648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1CEE12"/>
                </a:solidFill>
                <a:latin typeface="+mj-lt"/>
              </a:rPr>
              <a:t> Climate Change and Economic     Development, 12</a:t>
            </a:r>
            <a:r>
              <a:rPr lang="en-US" sz="2100" b="1" baseline="30000" dirty="0">
                <a:solidFill>
                  <a:srgbClr val="1CEE12"/>
                </a:solidFill>
                <a:latin typeface="+mj-lt"/>
              </a:rPr>
              <a:t>th</a:t>
            </a:r>
            <a:r>
              <a:rPr lang="en-US" sz="2100" b="1" dirty="0">
                <a:solidFill>
                  <a:srgbClr val="1CEE12"/>
                </a:solidFill>
                <a:latin typeface="+mj-lt"/>
              </a:rPr>
              <a:t> -13</a:t>
            </a:r>
            <a:r>
              <a:rPr lang="en-US" sz="2100" b="1" baseline="30000" dirty="0">
                <a:solidFill>
                  <a:srgbClr val="1CEE12"/>
                </a:solidFill>
                <a:latin typeface="+mj-lt"/>
              </a:rPr>
              <a:t>th</a:t>
            </a:r>
            <a:r>
              <a:rPr lang="en-US" sz="2100" b="1" dirty="0">
                <a:solidFill>
                  <a:srgbClr val="1CEE12"/>
                </a:solidFill>
                <a:latin typeface="+mj-lt"/>
              </a:rPr>
              <a:t> March, 2010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648200" y="3429000"/>
            <a:ext cx="4191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1CEE12"/>
                </a:solidFill>
                <a:latin typeface="+mj-lt"/>
              </a:rPr>
              <a:t>Natural Resources and Economic Development, 4</a:t>
            </a:r>
            <a:r>
              <a:rPr lang="en-US" sz="2100" b="1" baseline="30000" dirty="0">
                <a:solidFill>
                  <a:srgbClr val="1CEE12"/>
                </a:solidFill>
                <a:latin typeface="+mj-lt"/>
              </a:rPr>
              <a:t>th</a:t>
            </a:r>
            <a:r>
              <a:rPr lang="en-US" sz="2100" b="1" dirty="0">
                <a:solidFill>
                  <a:srgbClr val="1CEE12"/>
                </a:solidFill>
                <a:latin typeface="+mj-lt"/>
              </a:rPr>
              <a:t> -5</a:t>
            </a:r>
            <a:r>
              <a:rPr lang="en-US" sz="2100" b="1" baseline="30000" dirty="0">
                <a:solidFill>
                  <a:srgbClr val="1CEE12"/>
                </a:solidFill>
                <a:latin typeface="+mj-lt"/>
              </a:rPr>
              <a:t>th</a:t>
            </a:r>
            <a:r>
              <a:rPr lang="en-US" sz="2100" b="1" dirty="0">
                <a:solidFill>
                  <a:srgbClr val="1CEE12"/>
                </a:solidFill>
                <a:latin typeface="+mj-lt"/>
              </a:rPr>
              <a:t> March, 2011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572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0"/>
            <a:ext cx="8382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Curriculum Revision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762000"/>
            <a:ext cx="9144000" cy="571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tabLst/>
              <a:defRPr/>
            </a:pPr>
            <a:r>
              <a:rPr kumimoji="0" lang="en-I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Helvetica"/>
              </a:rPr>
              <a:t>   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Helvetica"/>
              </a:rPr>
              <a:t>Syllabus Review Committee</a:t>
            </a:r>
            <a:endParaRPr lang="en-IN" sz="2600" b="1" baseline="0" dirty="0" smtClean="0">
              <a:solidFill>
                <a:srgbClr val="1CEE12"/>
              </a:solidFill>
              <a:latin typeface="Helvetica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</a:rPr>
              <a:t>Members: Teachers, Student, External Experts and  Faculty </a:t>
            </a: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Members from Affiliated Colleges</a:t>
            </a: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</a:rPr>
              <a:t>Follow UGC guidelines and the NET Syllabus</a:t>
            </a:r>
          </a:p>
          <a:p>
            <a:pPr marL="342900" lvl="0" indent="-342900" algn="just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Last Review Workshop was held   on 5</a:t>
            </a:r>
            <a:r>
              <a:rPr lang="en-IN" sz="2600" baseline="30000" dirty="0" smtClean="0">
                <a:solidFill>
                  <a:schemeClr val="bg1"/>
                </a:solidFill>
                <a:latin typeface="Helvetica"/>
              </a:rPr>
              <a:t>th</a:t>
            </a: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 August 2013 and 14</a:t>
            </a:r>
            <a:r>
              <a:rPr lang="en-IN" sz="2600" baseline="30000" dirty="0" smtClean="0">
                <a:solidFill>
                  <a:schemeClr val="bg1"/>
                </a:solidFill>
                <a:latin typeface="Helvetica"/>
              </a:rPr>
              <a:t>th</a:t>
            </a: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 August 2013</a:t>
            </a:r>
          </a:p>
          <a:p>
            <a:pPr marL="342900" lvl="0" indent="-342900" algn="just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</a:rPr>
              <a:t>Employability and Subject Knowledge are the basic components of the Curriculum Revision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Curriculum Feedback</a:t>
            </a:r>
            <a:endParaRPr kumimoji="0" lang="en-IN" sz="4200" b="1" i="0" u="none" strike="noStrike" kern="1200" cap="none" spc="0" normalizeH="0" baseline="0" noProof="0" dirty="0" smtClean="0">
              <a:ln>
                <a:noFill/>
              </a:ln>
              <a:solidFill>
                <a:srgbClr val="1CEE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33400"/>
            <a:ext cx="9144000" cy="601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tabLst/>
              <a:defRPr/>
            </a:pPr>
            <a:r>
              <a:rPr kumimoji="0" lang="en-I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Helvetica"/>
              </a:rPr>
              <a:t>   </a:t>
            </a:r>
            <a:endParaRPr lang="en-IN" sz="2600" b="1" baseline="0" dirty="0" smtClean="0">
              <a:solidFill>
                <a:srgbClr val="1CEE12"/>
              </a:solidFill>
              <a:latin typeface="Helvetica"/>
            </a:endParaRPr>
          </a:p>
          <a:p>
            <a:pPr marL="342900" lvl="0" indent="-342900" algn="just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kumimoji="0" lang="en-I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Helvetica"/>
              </a:rPr>
              <a:t>External Experts</a:t>
            </a: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</a:rPr>
              <a:t>: Quality </a:t>
            </a: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of Question Papers, Coverage of Syllabus and Standard of Evaluation. </a:t>
            </a:r>
          </a:p>
          <a:p>
            <a:pPr marL="342900" lvl="0" indent="-342900" algn="just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lang="en-IN" sz="2600" b="1" dirty="0" smtClean="0">
                <a:solidFill>
                  <a:srgbClr val="1CEE12"/>
                </a:solidFill>
                <a:latin typeface="Helvetica"/>
              </a:rPr>
              <a:t>Students</a:t>
            </a: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: Subject-wise feedback on a five-point scale is taken  online at the end of the semester.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The analysis of feedbacks are duly communicated to the concern faculty members for their own assessment and self improvement.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Measures are taken to improve the quality of teaching on the basis of student feedback.</a:t>
            </a:r>
          </a:p>
          <a:p>
            <a:pPr marL="342900" lvl="0" indent="-342900" algn="just" eaLnBrk="0" hangingPunct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Font typeface="Arial" pitchFamily="34" charset="0"/>
              <a:buChar char="•"/>
              <a:defRPr/>
            </a:pP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-381000"/>
            <a:ext cx="83820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endParaRPr kumimoji="0" lang="en-IN" sz="4400" b="1" i="0" u="none" strike="noStrike" kern="1200" cap="none" spc="0" normalizeH="0" baseline="0" noProof="0" dirty="0" smtClean="0">
              <a:ln>
                <a:noFill/>
              </a:ln>
              <a:solidFill>
                <a:srgbClr val="1CEE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066800"/>
            <a:ext cx="9144000" cy="5638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tabLst/>
              <a:defRPr/>
            </a:pPr>
            <a:endParaRPr lang="en-IN" sz="2600" b="1" dirty="0" smtClean="0">
              <a:solidFill>
                <a:srgbClr val="1CEE12"/>
              </a:solidFill>
              <a:latin typeface="Helvetica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1CEE12"/>
              </a:buClr>
              <a:buSzTx/>
              <a:tabLst/>
              <a:defRPr/>
            </a:pPr>
            <a:r>
              <a:rPr lang="en-IN" sz="2600" b="1" baseline="0" dirty="0" smtClean="0">
                <a:solidFill>
                  <a:srgbClr val="1CEE12"/>
                </a:solidFill>
                <a:latin typeface="Helvetica"/>
              </a:rPr>
              <a:t>    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28600" y="10668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r>
              <a:rPr lang="en-IN" sz="4400" b="1" dirty="0" smtClean="0">
                <a:solidFill>
                  <a:srgbClr val="1CEE12"/>
                </a:solidFill>
                <a:latin typeface="+mj-lt"/>
                <a:ea typeface="+mj-ea"/>
                <a:cs typeface="+mj-cs"/>
              </a:rPr>
              <a:t>Student </a:t>
            </a: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Feedback</a:t>
            </a:r>
            <a:endParaRPr kumimoji="0" lang="en-IN" sz="4200" b="1" i="0" u="none" strike="noStrike" kern="1200" cap="none" spc="0" normalizeH="0" baseline="0" noProof="0" dirty="0" smtClean="0">
              <a:ln>
                <a:noFill/>
              </a:ln>
              <a:solidFill>
                <a:srgbClr val="1CEE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  </a:t>
            </a: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Academic</a:t>
            </a: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Flexibility</a:t>
            </a:r>
            <a:endParaRPr kumimoji="0" lang="en-I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10668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Choice-based Credit System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429000"/>
          </a:xfrm>
        </p:spPr>
        <p:txBody>
          <a:bodyPr/>
          <a:lstStyle/>
          <a:p>
            <a:endParaRPr lang="en-US" sz="1200" smtClean="0">
              <a:solidFill>
                <a:srgbClr val="FFFF00"/>
              </a:solidFill>
            </a:endParaRPr>
          </a:p>
          <a:p>
            <a:pPr lvl="2" algn="just">
              <a:lnSpc>
                <a:spcPct val="150000"/>
              </a:lnSpc>
              <a:buClr>
                <a:srgbClr val="1CEE12"/>
              </a:buClr>
              <a:buSzPct val="125000"/>
              <a:buFont typeface="Arial" charset="0"/>
              <a:buNone/>
            </a:pPr>
            <a:endParaRPr lang="en-US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86400" y="1752601"/>
          <a:ext cx="3352800" cy="42672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7400"/>
                <a:gridCol w="1295400"/>
              </a:tblGrid>
              <a:tr h="619075"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Subjects</a:t>
                      </a:r>
                      <a:endParaRPr lang="en-I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Credits</a:t>
                      </a:r>
                      <a:endParaRPr lang="en-I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21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21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Elective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21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Soft Skills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21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Interdisciplinary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21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21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Virtual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50" name="Chart 5"/>
          <p:cNvGraphicFramePr>
            <a:graphicFrameLocks/>
          </p:cNvGraphicFramePr>
          <p:nvPr/>
        </p:nvGraphicFramePr>
        <p:xfrm>
          <a:off x="304800" y="1752600"/>
          <a:ext cx="5029200" cy="4191000"/>
        </p:xfrm>
        <a:graphic>
          <a:graphicData uri="http://schemas.openxmlformats.org/presentationml/2006/ole">
            <p:oleObj spid="_x0000_s48141" name="Worksheet" r:id="rId3" imgW="5286257" imgH="353372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Curriculum Enrichment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ight Arrow 9"/>
          <p:cNvSpPr/>
          <p:nvPr/>
        </p:nvSpPr>
        <p:spPr>
          <a:xfrm flipV="1">
            <a:off x="228600" y="4038600"/>
            <a:ext cx="228600" cy="42671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flipV="1">
            <a:off x="228600" y="3505200"/>
            <a:ext cx="228600" cy="42671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flipV="1">
            <a:off x="6019800" y="3581400"/>
            <a:ext cx="228600" cy="42671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3200400" y="1828800"/>
            <a:ext cx="228600" cy="42671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flipV="1">
            <a:off x="6019800" y="4191000"/>
            <a:ext cx="228600" cy="42671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Student Admission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1CEE12"/>
                </a:solidFill>
              </a:rPr>
              <a:t>School of Economics</a:t>
            </a:r>
            <a:endParaRPr lang="en-US" sz="54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1CEE12"/>
              </a:buClr>
              <a:buSzPct val="125000"/>
            </a:pPr>
            <a:r>
              <a:rPr lang="en-US" sz="2600" dirty="0" smtClean="0">
                <a:solidFill>
                  <a:schemeClr val="bg1"/>
                </a:solidFill>
                <a:latin typeface="Helvetica"/>
                <a:cs typeface="Arial" charset="0"/>
              </a:rPr>
              <a:t>Established in 1976 to impart quality education and research in the field of economics with teaching of M.A.  M. Phil and Ph.D. (Economics).</a:t>
            </a:r>
          </a:p>
          <a:p>
            <a:pPr algn="just">
              <a:lnSpc>
                <a:spcPct val="150000"/>
              </a:lnSpc>
              <a:buClr>
                <a:srgbClr val="1CEE12"/>
              </a:buClr>
              <a:buSzPct val="125000"/>
            </a:pPr>
            <a:r>
              <a:rPr lang="en-US" sz="2600" dirty="0" smtClean="0">
                <a:solidFill>
                  <a:schemeClr val="bg1"/>
                </a:solidFill>
                <a:latin typeface="Helvetica"/>
                <a:cs typeface="Arial" charset="0"/>
              </a:rPr>
              <a:t>Focus Areas: Quantitative Economics, Regional Economics and Tribal Economics. </a:t>
            </a:r>
          </a:p>
          <a:p>
            <a:pPr lvl="0" algn="just">
              <a:lnSpc>
                <a:spcPct val="150000"/>
              </a:lnSpc>
              <a:buClr>
                <a:srgbClr val="1CEE12"/>
              </a:buClr>
              <a:buSzPct val="125000"/>
            </a:pPr>
            <a:r>
              <a:rPr lang="en-US" sz="2600" dirty="0" smtClean="0">
                <a:solidFill>
                  <a:schemeClr val="bg1"/>
                </a:solidFill>
                <a:latin typeface="Helvetica"/>
              </a:rPr>
              <a:t>First to start Self-supporting Post Graduate Professional </a:t>
            </a:r>
            <a:r>
              <a:rPr lang="en-US" sz="2600" dirty="0" err="1" smtClean="0">
                <a:solidFill>
                  <a:schemeClr val="bg1"/>
                </a:solidFill>
                <a:latin typeface="Helvetica"/>
              </a:rPr>
              <a:t>Programmes</a:t>
            </a:r>
            <a:r>
              <a:rPr lang="en-US" sz="2600" dirty="0" smtClean="0">
                <a:solidFill>
                  <a:schemeClr val="bg1"/>
                </a:solidFill>
                <a:latin typeface="Helvetica"/>
              </a:rPr>
              <a:t>: Business Economics, International Business and Financial  Services.</a:t>
            </a:r>
          </a:p>
          <a:p>
            <a:pPr algn="just">
              <a:lnSpc>
                <a:spcPct val="150000"/>
              </a:lnSpc>
              <a:buClr>
                <a:srgbClr val="1CEE12"/>
              </a:buClr>
              <a:buSzPct val="125000"/>
            </a:pPr>
            <a:r>
              <a:rPr lang="en-US" sz="2600" u="sng" dirty="0" smtClean="0">
                <a:solidFill>
                  <a:schemeClr val="bg1"/>
                </a:solidFill>
                <a:latin typeface="Helvetica"/>
                <a:cs typeface="Arial" charset="0"/>
              </a:rPr>
              <a:t>Departmental Website </a:t>
            </a:r>
            <a:r>
              <a:rPr lang="en-US" sz="2600" dirty="0" smtClean="0">
                <a:solidFill>
                  <a:schemeClr val="bg1"/>
                </a:solidFill>
                <a:latin typeface="Helvetica"/>
                <a:cs typeface="Arial" charset="0"/>
              </a:rPr>
              <a:t>: </a:t>
            </a:r>
            <a:r>
              <a:rPr lang="en-US" sz="2800" dirty="0" smtClean="0">
                <a:solidFill>
                  <a:srgbClr val="1CEE12"/>
                </a:solidFill>
                <a:latin typeface="Helvetica"/>
                <a:cs typeface="Arial" charset="0"/>
              </a:rPr>
              <a:t>www.soedavv.ac.in</a:t>
            </a:r>
            <a:endParaRPr lang="en-US" sz="2700" dirty="0" smtClean="0">
              <a:solidFill>
                <a:srgbClr val="1CEE12"/>
              </a:solidFill>
              <a:latin typeface="Helvetica"/>
              <a:cs typeface="Arial" charset="0"/>
            </a:endParaRPr>
          </a:p>
          <a:p>
            <a:pPr lvl="0" algn="just">
              <a:lnSpc>
                <a:spcPct val="150000"/>
              </a:lnSpc>
              <a:buClr>
                <a:srgbClr val="1CEE12"/>
              </a:buClr>
              <a:buSzPct val="125000"/>
            </a:pPr>
            <a:endParaRPr lang="en-US" sz="2600" dirty="0" smtClean="0">
              <a:solidFill>
                <a:schemeClr val="bg1"/>
              </a:solidFill>
              <a:latin typeface="Helvetica"/>
              <a:cs typeface="Arial" charset="0"/>
            </a:endParaRPr>
          </a:p>
          <a:p>
            <a:pPr marL="1409700" lvl="2" indent="-609600" algn="just" eaLnBrk="1" hangingPunct="1">
              <a:lnSpc>
                <a:spcPct val="150000"/>
              </a:lnSpc>
              <a:buClr>
                <a:srgbClr val="1CEE12"/>
              </a:buClr>
              <a:buSzPct val="110000"/>
              <a:buFont typeface="Arial" charset="0"/>
              <a:buNone/>
            </a:pPr>
            <a:endParaRPr lang="en-US" sz="2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409700" lvl="2" indent="-609600" algn="just" eaLnBrk="1" hangingPunct="1">
              <a:lnSpc>
                <a:spcPct val="150000"/>
              </a:lnSpc>
              <a:buClr>
                <a:srgbClr val="1CEE12"/>
              </a:buClr>
              <a:buSzPct val="110000"/>
              <a:buFont typeface="Wingdings" pitchFamily="2" charset="2"/>
              <a:buChar char="v"/>
            </a:pPr>
            <a:endParaRPr lang="en-US" sz="2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Clr>
                <a:srgbClr val="1CEE12"/>
              </a:buClr>
              <a:buSzPct val="110000"/>
              <a:buFontTx/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</a:p>
          <a:p>
            <a:endParaRPr lang="en-US" sz="2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sz="2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477000" y="4038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934200" y="4267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066800"/>
          </a:xfrm>
        </p:spPr>
        <p:txBody>
          <a:bodyPr/>
          <a:lstStyle/>
          <a:p>
            <a:r>
              <a:rPr lang="en-IN" b="1" dirty="0" smtClean="0">
                <a:solidFill>
                  <a:srgbClr val="1CEE12"/>
                </a:solidFill>
              </a:rPr>
              <a:t>  Student Profile  (Year Wise)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Students Admitted (Year Wise)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944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Teaching Quality</a:t>
            </a:r>
            <a:endParaRPr kumimoji="0" lang="en-IN" sz="4800" b="1" i="0" u="none" strike="noStrike" kern="1200" cap="none" spc="0" normalizeH="0" baseline="0" noProof="0" dirty="0">
              <a:ln>
                <a:noFill/>
              </a:ln>
              <a:solidFill>
                <a:srgbClr val="1CEE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2400" y="11430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5638800" y="33528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26077">
            <a:off x="2580618" y="4390071"/>
            <a:ext cx="465494" cy="196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2514600" y="3276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33197">
            <a:off x="5661739" y="4328116"/>
            <a:ext cx="609600" cy="25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4205619" y="4481181"/>
            <a:ext cx="152400" cy="18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Academic Events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8610600" cy="5638799"/>
          </a:xfrm>
          <a:noFill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-304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4400" b="1" dirty="0" smtClean="0">
                <a:solidFill>
                  <a:srgbClr val="1CEE12"/>
                </a:solidFill>
                <a:latin typeface="+mj-lt"/>
                <a:ea typeface="+mj-ea"/>
                <a:cs typeface="+mj-cs"/>
              </a:rPr>
              <a:t>SAP Advisory Meeting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Publication Details (Year Wise)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rgbClr val="1CEE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Papers Published in Journals</a:t>
            </a:r>
            <a:endParaRPr lang="en-US" b="1" dirty="0">
              <a:solidFill>
                <a:srgbClr val="1CEE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CEE12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Economic and Political Weekly, Mumbai</a:t>
            </a:r>
          </a:p>
          <a:p>
            <a:pPr>
              <a:lnSpc>
                <a:spcPct val="150000"/>
              </a:lnSpc>
              <a:buClr>
                <a:srgbClr val="1CEE12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Man and Development, Chandigarh</a:t>
            </a:r>
          </a:p>
          <a:p>
            <a:pPr>
              <a:lnSpc>
                <a:spcPct val="150000"/>
              </a:lnSpc>
              <a:buClr>
                <a:srgbClr val="1CEE12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Journal of Commerce and Management Thoughts, </a:t>
            </a:r>
            <a:r>
              <a:rPr lang="en-US" sz="2800" dirty="0" err="1" smtClean="0">
                <a:solidFill>
                  <a:schemeClr val="bg1"/>
                </a:solidFill>
                <a:latin typeface="Helvetica"/>
              </a:rPr>
              <a:t>Pune</a:t>
            </a:r>
            <a:endParaRPr lang="en-US" sz="2800" dirty="0" smtClean="0">
              <a:solidFill>
                <a:schemeClr val="bg1"/>
              </a:solidFill>
              <a:latin typeface="Helvetica"/>
            </a:endParaRPr>
          </a:p>
          <a:p>
            <a:pPr>
              <a:lnSpc>
                <a:spcPct val="150000"/>
              </a:lnSpc>
              <a:buClr>
                <a:srgbClr val="1CEE12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Journal of Economic Policy Research, Hyderabad</a:t>
            </a:r>
          </a:p>
          <a:p>
            <a:pPr>
              <a:lnSpc>
                <a:spcPct val="150000"/>
              </a:lnSpc>
              <a:buClr>
                <a:srgbClr val="1CEE12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Madhya Pradesh Journal of Social Sciences, Ujjain</a:t>
            </a:r>
          </a:p>
          <a:p>
            <a:pPr>
              <a:lnSpc>
                <a:spcPct val="150000"/>
              </a:lnSpc>
              <a:buClr>
                <a:srgbClr val="1CEE12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Knowledge Globalization Conference, Boston</a:t>
            </a:r>
          </a:p>
          <a:p>
            <a:pPr>
              <a:lnSpc>
                <a:spcPct val="150000"/>
              </a:lnSpc>
              <a:buClr>
                <a:srgbClr val="1CEE12"/>
              </a:buClr>
            </a:pPr>
            <a:endParaRPr lang="en-US" dirty="0" smtClean="0">
              <a:solidFill>
                <a:schemeClr val="bg1"/>
              </a:solidFill>
              <a:latin typeface="Helvetica"/>
            </a:endParaRPr>
          </a:p>
          <a:p>
            <a:pPr>
              <a:lnSpc>
                <a:spcPct val="150000"/>
              </a:lnSpc>
              <a:buClr>
                <a:srgbClr val="1CEE12"/>
              </a:buClr>
            </a:pP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/>
          <a:lstStyle/>
          <a:p>
            <a:r>
              <a:rPr lang="en-IN" sz="4000" b="1" dirty="0" smtClean="0">
                <a:solidFill>
                  <a:srgbClr val="1CEE12"/>
                </a:solidFill>
              </a:rPr>
              <a:t>Publication Details of the Department 2009-13 (Faculty Wise)</a:t>
            </a:r>
            <a:endParaRPr lang="en-IN" sz="4000" b="1" dirty="0">
              <a:solidFill>
                <a:srgbClr val="1CEE1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" y="1371600"/>
          <a:ext cx="9144001" cy="53467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73923"/>
                <a:gridCol w="1582616"/>
                <a:gridCol w="1055077"/>
                <a:gridCol w="1670539"/>
                <a:gridCol w="1406769"/>
                <a:gridCol w="1055077"/>
              </a:tblGrid>
              <a:tr h="846083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Publications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Papers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Monographs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Chapter</a:t>
                      </a:r>
                      <a:r>
                        <a:rPr lang="en-IN" b="1" baseline="0" dirty="0" smtClean="0">
                          <a:solidFill>
                            <a:schemeClr val="tx1"/>
                          </a:solidFill>
                        </a:rPr>
                        <a:t> in Books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Edited Books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Ganesh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Kawadia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Dr.Gyan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Prakash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Nirupama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Nagar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Kanhaiya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Ahuja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Rekha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Acharya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Sakharam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Mujalde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09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09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Vishakha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Kutumbale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Akanksha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Singhi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Vidya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Telang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IN" b="1" cap="small" dirty="0" smtClean="0">
                <a:solidFill>
                  <a:srgbClr val="1CEE12"/>
                </a:solidFill>
              </a:rPr>
              <a:t>Resource Persons and Paper Presentation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3"/>
          <a:ext cx="9144000" cy="54101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72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Keynote Address/ Lecture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Special Lectures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Paper Presentation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8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Ganesh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Kawadia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Helvetic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8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Dr.Gyan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Prakash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Helvetic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Kanhaiya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Ahuja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Helvetic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06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Rekha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Acharya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Helvetic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07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Vishakha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Kutumbale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Helvetic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Akanksha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Singhi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Helvetic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Ph.D. Awarded 2009-2014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72000"/>
                <a:gridCol w="4572000"/>
              </a:tblGrid>
              <a:tr h="135108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Ph. D Thesis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Submitted/Awarded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2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IN" sz="2800" b="1" dirty="0" smtClean="0">
                          <a:solidFill>
                            <a:schemeClr val="tx1"/>
                          </a:solidFill>
                        </a:rPr>
                        <a:t>2009-2010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IN" sz="2800" b="1" dirty="0" smtClean="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2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IN" sz="2800" b="1" dirty="0" smtClean="0">
                          <a:solidFill>
                            <a:schemeClr val="tx1"/>
                          </a:solidFill>
                        </a:rPr>
                        <a:t>2010-2011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IN" sz="2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2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2011-2012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06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2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2012-2013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2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2013-2014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tabLst>
                          <a:tab pos="1807845" algn="l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IN" b="1" dirty="0" smtClean="0">
                <a:solidFill>
                  <a:srgbClr val="1CEE12"/>
                </a:solidFill>
              </a:rPr>
              <a:t>Vision And Mission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Creating an environment that nurtures, motivates and inspires development of managerial giftedness.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Inculcating best blend of Management and Economics.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Imparting comprehensive education for holistic development of an individual’s personality with a humane and global outlook.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Synthesizing in its educational process, an entrepreneurial skill with focus on functional areas of Economics in the field of Finance and International Business.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1CEE12"/>
                </a:solidFill>
              </a:rPr>
              <a:t>Faculty Enrichment Strategies </a:t>
            </a:r>
            <a:endParaRPr lang="en-IN" dirty="0">
              <a:solidFill>
                <a:srgbClr val="1CEE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1CEE12"/>
              </a:buClr>
            </a:pPr>
            <a:r>
              <a:rPr lang="en-IN" sz="2800" dirty="0" smtClean="0">
                <a:solidFill>
                  <a:schemeClr val="bg1"/>
                </a:solidFill>
                <a:latin typeface="Helvetica"/>
              </a:rPr>
              <a:t>Self-Appraisal and PBAS:  Timely submission  by Faculty Members to the University</a:t>
            </a:r>
          </a:p>
          <a:p>
            <a:pPr algn="just">
              <a:lnSpc>
                <a:spcPct val="150000"/>
              </a:lnSpc>
              <a:buClr>
                <a:srgbClr val="1CEE12"/>
              </a:buClr>
            </a:pPr>
            <a:r>
              <a:rPr lang="en-IN" sz="2800" dirty="0" smtClean="0">
                <a:solidFill>
                  <a:schemeClr val="bg1"/>
                </a:solidFill>
                <a:latin typeface="Helvetica"/>
              </a:rPr>
              <a:t>Refresher Course for the Teachers</a:t>
            </a:r>
          </a:p>
          <a:p>
            <a:pPr algn="just">
              <a:lnSpc>
                <a:spcPct val="150000"/>
              </a:lnSpc>
              <a:buClr>
                <a:srgbClr val="1CEE12"/>
              </a:buClr>
            </a:pPr>
            <a:r>
              <a:rPr lang="en-IN" sz="2800" dirty="0" smtClean="0">
                <a:solidFill>
                  <a:schemeClr val="bg1"/>
                </a:solidFill>
                <a:latin typeface="Helvetica"/>
              </a:rPr>
              <a:t>Seminars and Panel Discussion on Current Issues</a:t>
            </a:r>
          </a:p>
          <a:p>
            <a:pPr algn="just">
              <a:lnSpc>
                <a:spcPct val="150000"/>
              </a:lnSpc>
              <a:buClr>
                <a:srgbClr val="1CEE12"/>
              </a:buClr>
            </a:pPr>
            <a:r>
              <a:rPr lang="en-IN" sz="2800" dirty="0" smtClean="0">
                <a:solidFill>
                  <a:schemeClr val="bg1"/>
                </a:solidFill>
                <a:latin typeface="Helvetica"/>
              </a:rPr>
              <a:t>Provide Financial Support for Paper Presentation in National and International Seminars</a:t>
            </a:r>
          </a:p>
          <a:p>
            <a:pPr algn="just">
              <a:lnSpc>
                <a:spcPct val="150000"/>
              </a:lnSpc>
              <a:buClr>
                <a:srgbClr val="1CEE12"/>
              </a:buClr>
              <a:buNone/>
            </a:pPr>
            <a:endParaRPr lang="en-IN" sz="2800" dirty="0" smtClean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1CEE12"/>
                </a:solidFill>
              </a:rPr>
              <a:t>Refresher Course</a:t>
            </a:r>
            <a:endParaRPr lang="en-IN" sz="4000" dirty="0">
              <a:solidFill>
                <a:srgbClr val="1CEE12"/>
              </a:solidFill>
              <a:latin typeface="Helvetica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8673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37432"/>
                <a:gridCol w="4481405"/>
                <a:gridCol w="3225163"/>
              </a:tblGrid>
              <a:tr h="12002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 smtClean="0"/>
                        <a:t>  Year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mbria"/>
                        </a:rPr>
                        <a:t>Themes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/>
                        <a:t>Period 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2013-14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 Recent </a:t>
                      </a:r>
                      <a:r>
                        <a:rPr lang="en-US" sz="1600" b="1" u="none" strike="noStrike" dirty="0"/>
                        <a:t>Trends in Economic Policies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23</a:t>
                      </a:r>
                      <a:r>
                        <a:rPr lang="en-US" sz="1600" b="1" u="none" strike="noStrike" baseline="30000" dirty="0" smtClean="0"/>
                        <a:t>rd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/>
                        <a:t>Aug. to 12</a:t>
                      </a:r>
                      <a:r>
                        <a:rPr lang="en-US" sz="1600" b="1" u="none" strike="noStrike" baseline="30000" dirty="0"/>
                        <a:t>th</a:t>
                      </a:r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Sept</a:t>
                      </a:r>
                      <a:r>
                        <a:rPr lang="en-US" sz="1600" b="1" u="none" strike="noStrike" baseline="0" dirty="0" smtClean="0"/>
                        <a:t> </a:t>
                      </a:r>
                      <a:r>
                        <a:rPr lang="en-US" sz="1600" b="1" u="none" strike="noStrike" dirty="0" smtClean="0"/>
                        <a:t>2013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2012-13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 Economics &amp; </a:t>
                      </a:r>
                      <a:r>
                        <a:rPr lang="en-US" sz="1600" b="1" u="none" strike="noStrike" dirty="0"/>
                        <a:t>Policy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9</a:t>
                      </a:r>
                      <a:r>
                        <a:rPr lang="en-US" sz="1600" b="1" u="none" strike="noStrike" baseline="30000" dirty="0" smtClean="0"/>
                        <a:t>th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/>
                        <a:t>to  29th Jan 2013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2011-12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 Economics </a:t>
                      </a:r>
                      <a:r>
                        <a:rPr lang="en-US" sz="1600" b="1" u="none" strike="noStrike" dirty="0"/>
                        <a:t>&amp; Policy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28</a:t>
                      </a:r>
                      <a:r>
                        <a:rPr lang="en-US" sz="1600" b="1" u="none" strike="noStrike" baseline="30000" dirty="0" smtClean="0"/>
                        <a:t>th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/>
                        <a:t>Dec. to  17 Jan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2010-11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 Managerial </a:t>
                      </a:r>
                      <a:r>
                        <a:rPr lang="en-US" sz="1600" b="1" u="none" strike="noStrike" dirty="0"/>
                        <a:t>Economics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4</a:t>
                      </a:r>
                      <a:r>
                        <a:rPr lang="en-US" sz="1600" b="1" u="none" strike="noStrike" baseline="30000" dirty="0" smtClean="0"/>
                        <a:t>th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/>
                        <a:t>to  24th Dec 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6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2009-10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 Research </a:t>
                      </a:r>
                      <a:r>
                        <a:rPr lang="en-US" sz="1600" b="1" u="none" strike="noStrike" dirty="0"/>
                        <a:t>Methodology in Social Science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27</a:t>
                      </a:r>
                      <a:r>
                        <a:rPr lang="en-US" sz="1600" b="1" u="none" strike="noStrike" baseline="30000" dirty="0" smtClean="0"/>
                        <a:t>th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/>
                        <a:t>Jan. to 16th Feb 2010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2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2008-09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 Research </a:t>
                      </a:r>
                      <a:r>
                        <a:rPr lang="en-US" sz="1600" b="1" u="none" strike="noStrike" dirty="0"/>
                        <a:t>Methodology in Social Science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11</a:t>
                      </a:r>
                      <a:r>
                        <a:rPr lang="en-US" sz="1600" b="1" u="none" strike="noStrike" baseline="30000" dirty="0" smtClean="0"/>
                        <a:t>th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/>
                        <a:t>Feb. to  3rd Mar 2009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1CEE12"/>
                </a:solidFill>
              </a:rPr>
              <a:t>Faculty Enrichment </a:t>
            </a:r>
            <a:endParaRPr lang="en-IN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48000"/>
                <a:gridCol w="3124200"/>
                <a:gridCol w="2971800"/>
              </a:tblGrid>
              <a:tr h="561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/>
                        <a:t>Date/Year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/>
                        <a:t>Orientation /Refresher    Course/Winter School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/>
                        <a:t>      Faculty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26</a:t>
                      </a:r>
                      <a:r>
                        <a:rPr lang="en-US" sz="1600" b="1" u="none" strike="noStrike" baseline="30000"/>
                        <a:t>th</a:t>
                      </a:r>
                      <a:r>
                        <a:rPr lang="en-US" sz="1600" b="1" u="none" strike="noStrike"/>
                        <a:t> May to June 21, 2008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/>
                        <a:t>National </a:t>
                      </a:r>
                      <a:r>
                        <a:rPr lang="en-US" sz="1800" b="1" u="none" strike="noStrike" dirty="0"/>
                        <a:t>Institute of Public </a:t>
                      </a:r>
                      <a:r>
                        <a:rPr lang="en-US" sz="1800" b="1" u="none" strike="noStrike" dirty="0" smtClean="0"/>
                        <a:t>Finance </a:t>
                      </a:r>
                      <a:r>
                        <a:rPr lang="en-US" sz="1800" b="1" u="none" strike="noStrike" dirty="0"/>
                        <a:t>and Policy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Sakharam Mujalde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9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2</a:t>
                      </a:r>
                      <a:r>
                        <a:rPr lang="en-US" sz="1600" b="1" u="none" strike="noStrike" baseline="30000"/>
                        <a:t>nd</a:t>
                      </a:r>
                      <a:r>
                        <a:rPr lang="en-US" sz="1600" b="1" u="none" strike="noStrike"/>
                        <a:t> to 22</a:t>
                      </a:r>
                      <a:r>
                        <a:rPr lang="en-US" sz="1600" b="1" u="none" strike="noStrike" baseline="30000"/>
                        <a:t>nd</a:t>
                      </a:r>
                      <a:r>
                        <a:rPr lang="en-US" sz="1600" b="1" u="none" strike="noStrike"/>
                        <a:t> January, 2009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/>
                        <a:t> </a:t>
                      </a:r>
                      <a:r>
                        <a:rPr lang="en-US" sz="1800" b="1" u="none" strike="noStrike" dirty="0" smtClean="0"/>
                        <a:t> </a:t>
                      </a:r>
                      <a:r>
                        <a:rPr lang="en-US" sz="1800" b="1" u="none" strike="noStrike" dirty="0"/>
                        <a:t>Academic Staff </a:t>
                      </a:r>
                      <a:r>
                        <a:rPr lang="en-US" sz="1800" b="1" u="none" strike="noStrike" dirty="0" smtClean="0"/>
                        <a:t>College, </a:t>
                      </a:r>
                      <a:r>
                        <a:rPr lang="en-US" sz="1800" b="1" u="none" strike="noStrike" dirty="0"/>
                        <a:t>DAVV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Kanhaiya Ahuja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Rekha Acharya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Vishakha Kutumbale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Akanksha Singhi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27</a:t>
                      </a:r>
                      <a:r>
                        <a:rPr lang="en-US" sz="1600" b="1" u="none" strike="noStrike" baseline="30000" dirty="0"/>
                        <a:t>th </a:t>
                      </a:r>
                      <a:r>
                        <a:rPr lang="en-US" sz="1600" b="1" u="none" strike="noStrike" dirty="0" smtClean="0"/>
                        <a:t>Jan</a:t>
                      </a:r>
                      <a:r>
                        <a:rPr lang="en-US" sz="1600" b="1" u="none" strike="noStrike" baseline="0" dirty="0" smtClean="0"/>
                        <a:t> 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/>
                        <a:t>to 16</a:t>
                      </a:r>
                      <a:r>
                        <a:rPr lang="en-US" sz="1600" b="1" u="none" strike="noStrike" baseline="30000" dirty="0"/>
                        <a:t>th</a:t>
                      </a:r>
                      <a:r>
                        <a:rPr lang="en-US" sz="1600" b="1" u="none" strike="noStrike" dirty="0"/>
                        <a:t> Feb 2010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/>
                        <a:t> </a:t>
                      </a:r>
                      <a:r>
                        <a:rPr lang="en-US" sz="1800" b="1" u="none" strike="noStrike" dirty="0"/>
                        <a:t>Academic Staff </a:t>
                      </a:r>
                      <a:r>
                        <a:rPr lang="en-US" sz="1800" b="1" u="none" strike="noStrike" dirty="0" smtClean="0"/>
                        <a:t>College</a:t>
                      </a:r>
                      <a:r>
                        <a:rPr lang="en-US" sz="1800" b="1" u="none" strike="noStrike" dirty="0"/>
                        <a:t>, DAVV 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Rekha Acharya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9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 21</a:t>
                      </a:r>
                      <a:r>
                        <a:rPr lang="en-US" sz="1600" b="1" u="none" strike="noStrike" baseline="30000" dirty="0"/>
                        <a:t>st</a:t>
                      </a:r>
                      <a:r>
                        <a:rPr lang="en-US" sz="1600" b="1" u="none" strike="noStrike" dirty="0"/>
                        <a:t> June to 18</a:t>
                      </a:r>
                      <a:r>
                        <a:rPr lang="en-US" sz="1600" b="1" u="none" strike="noStrike" baseline="30000" dirty="0"/>
                        <a:t>th</a:t>
                      </a:r>
                      <a:r>
                        <a:rPr lang="en-US" sz="1600" b="1" u="none" strike="noStrike" dirty="0"/>
                        <a:t>  July, 2011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/>
                        <a:t>Academic </a:t>
                      </a:r>
                      <a:r>
                        <a:rPr lang="en-US" sz="1800" b="1" u="none" strike="noStrike" dirty="0"/>
                        <a:t>Staff </a:t>
                      </a:r>
                      <a:r>
                        <a:rPr lang="en-US" sz="1800" b="1" u="none" strike="noStrike" dirty="0" smtClean="0"/>
                        <a:t>College, </a:t>
                      </a:r>
                      <a:r>
                        <a:rPr lang="en-US" sz="1800" b="1" u="none" strike="noStrike" dirty="0"/>
                        <a:t>DAVV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Vishakha Kutumbale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Akanksha Singhi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Sakharam Mujalde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M.V.Khan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Ms. Ekta Rokade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/>
                        <a:t> 28</a:t>
                      </a:r>
                      <a:r>
                        <a:rPr lang="en-US" sz="1600" b="1" u="none" strike="noStrike" baseline="30000" dirty="0" smtClean="0"/>
                        <a:t>th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/>
                        <a:t>Dec, 2011 to 17</a:t>
                      </a:r>
                      <a:r>
                        <a:rPr lang="en-US" sz="1600" b="1" u="none" strike="noStrike" baseline="30000" dirty="0"/>
                        <a:t>th</a:t>
                      </a:r>
                      <a:r>
                        <a:rPr lang="en-US" sz="1600" b="1" u="none" strike="noStrike" dirty="0"/>
                        <a:t> Jan, 2012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/>
                        <a:t>Academic </a:t>
                      </a:r>
                      <a:r>
                        <a:rPr lang="en-US" sz="1800" b="1" u="none" strike="noStrike" dirty="0"/>
                        <a:t>Staff </a:t>
                      </a:r>
                      <a:r>
                        <a:rPr lang="en-US" sz="1800" b="1" u="none" strike="noStrike" dirty="0" smtClean="0"/>
                        <a:t>College, </a:t>
                      </a:r>
                      <a:r>
                        <a:rPr lang="en-US" sz="1800" b="1" u="none" strike="noStrike" dirty="0"/>
                        <a:t>DAVV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Dr. Kanhaiya Ahuja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23</a:t>
                      </a:r>
                      <a:r>
                        <a:rPr lang="en-US" sz="1600" b="1" u="none" strike="noStrike" baseline="30000" dirty="0"/>
                        <a:t>rd</a:t>
                      </a:r>
                      <a:r>
                        <a:rPr lang="en-US" sz="1600" b="1" u="none" strike="noStrike" dirty="0"/>
                        <a:t> Aug </a:t>
                      </a:r>
                      <a:r>
                        <a:rPr lang="en-US" sz="1600" b="1" u="none" strike="noStrike" dirty="0" smtClean="0"/>
                        <a:t> to </a:t>
                      </a:r>
                      <a:r>
                        <a:rPr lang="en-US" sz="1600" b="1" u="none" strike="noStrike" dirty="0"/>
                        <a:t>12</a:t>
                      </a:r>
                      <a:r>
                        <a:rPr lang="en-US" sz="1600" b="1" u="none" strike="noStrike" baseline="30000" dirty="0"/>
                        <a:t>th</a:t>
                      </a:r>
                      <a:r>
                        <a:rPr lang="en-US" sz="1600" b="1" u="none" strike="noStrike" dirty="0"/>
                        <a:t> Sept , 2013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/>
                        <a:t>Academic </a:t>
                      </a:r>
                      <a:r>
                        <a:rPr lang="en-US" sz="1800" b="1" u="none" strike="noStrike" dirty="0"/>
                        <a:t>Staff </a:t>
                      </a:r>
                      <a:r>
                        <a:rPr lang="en-US" sz="1800" b="1" u="none" strike="noStrike" dirty="0" smtClean="0"/>
                        <a:t>College, </a:t>
                      </a:r>
                      <a:r>
                        <a:rPr lang="en-US" sz="1800" b="1" u="none" strike="noStrike" dirty="0"/>
                        <a:t>DAVV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Dr. M.V. Khan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143001"/>
          <a:ext cx="9143999" cy="571776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95682"/>
                <a:gridCol w="1859079"/>
                <a:gridCol w="2675949"/>
                <a:gridCol w="2313289"/>
              </a:tblGrid>
              <a:tr h="6071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Name </a:t>
                      </a:r>
                      <a:r>
                        <a:rPr lang="en-US" sz="2400" b="1" u="none" strike="noStrike" dirty="0"/>
                        <a:t>of Agency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  Year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  Title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  Amount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baseline="0" dirty="0"/>
                        <a:t> </a:t>
                      </a:r>
                      <a:r>
                        <a:rPr lang="en-US" sz="1600" b="1" u="none" strike="noStrike" baseline="0" dirty="0" smtClean="0"/>
                        <a:t>            </a:t>
                      </a:r>
                      <a:r>
                        <a:rPr lang="en-US" sz="1600" b="1" u="none" strike="noStrike" dirty="0" smtClean="0"/>
                        <a:t>UGC- </a:t>
                      </a:r>
                      <a:r>
                        <a:rPr lang="en-US" sz="1600" b="1" u="none" strike="noStrike" dirty="0"/>
                        <a:t>SAP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/>
                        <a:t>2009-14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/>
                        <a:t>SAP Project at DRS II Phase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/>
                        <a:t>Rs. 41,000,00 + P.F. Two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1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/>
                        <a:t>  ICSSR Workshops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/>
                        <a:t>2013-14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/>
                        <a:t>Research Skill Enhancement</a:t>
                      </a:r>
                      <a:r>
                        <a:rPr lang="en-US" sz="1600" b="1" u="none" strike="noStrike" baseline="0" dirty="0" smtClean="0"/>
                        <a:t> </a:t>
                      </a:r>
                      <a:r>
                        <a:rPr lang="en-US" sz="1600" b="1" u="none" strike="noStrike" baseline="0" dirty="0" err="1" smtClean="0"/>
                        <a:t>Programme</a:t>
                      </a:r>
                      <a:r>
                        <a:rPr lang="en-US" sz="1600" b="1" u="none" strike="noStrike" baseline="0" dirty="0" smtClean="0"/>
                        <a:t> for Social Sciences</a:t>
                      </a:r>
                      <a:r>
                        <a:rPr lang="en-US" sz="1600" b="1" u="none" strike="noStrike" dirty="0" smtClean="0"/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/>
                        <a:t>9,40,000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1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/>
                        <a:t>  </a:t>
                      </a:r>
                      <a:endParaRPr lang="en-US" sz="1600" b="1" u="none" strike="noStrike" dirty="0" smtClean="0"/>
                    </a:p>
                    <a:p>
                      <a:pPr algn="ctr" rtl="0" fontAlgn="b"/>
                      <a:r>
                        <a:rPr lang="en-US" sz="1600" b="1" u="none" strike="noStrike" dirty="0" smtClean="0"/>
                        <a:t>    Institute </a:t>
                      </a:r>
                      <a:r>
                        <a:rPr lang="en-US" sz="1600" b="1" u="none" strike="noStrike" dirty="0"/>
                        <a:t>of Chartered  </a:t>
                      </a:r>
                      <a:r>
                        <a:rPr lang="en-US" sz="1600" b="1" u="none" strike="noStrike" dirty="0" smtClean="0"/>
                        <a:t>     </a:t>
                      </a:r>
                    </a:p>
                    <a:p>
                      <a:pPr algn="ctr" rtl="0" fontAlgn="b"/>
                      <a:r>
                        <a:rPr lang="en-US" sz="1600" b="1" u="none" strike="noStrike" dirty="0" smtClean="0"/>
                        <a:t> Accountants </a:t>
                      </a:r>
                      <a:r>
                        <a:rPr lang="en-US" sz="1600" b="1" u="none" strike="noStrike" dirty="0"/>
                        <a:t>of India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/>
                        <a:t>2013-14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/>
                        <a:t>‘Goods and Service Tax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/>
                        <a:t>Rs 75000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/>
                        <a:t>Development   Foundation </a:t>
                      </a:r>
                      <a:r>
                        <a:rPr lang="en-US" sz="1600" b="1" u="none" strike="noStrike" dirty="0"/>
                        <a:t>Indore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/>
                        <a:t>2012-13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/>
                        <a:t>“Development Prospects of Madhya Pradesh”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/>
                        <a:t>Rs. 50000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/>
                        <a:t> Forward </a:t>
                      </a:r>
                      <a:r>
                        <a:rPr lang="en-US" sz="1600" b="1" u="none" strike="noStrike" dirty="0"/>
                        <a:t>Market Commission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/>
                        <a:t>2008-09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/>
                        <a:t>Awareness on Commodity Derivatives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/>
                        <a:t>Rs. 1,72,280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/>
                        <a:t> State </a:t>
                      </a:r>
                      <a:r>
                        <a:rPr lang="en-US" sz="1600" b="1" u="none" strike="noStrike" dirty="0"/>
                        <a:t>Planning Commission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/>
                        <a:t>2014-15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/>
                        <a:t>Chair on Micro </a:t>
                      </a:r>
                      <a:r>
                        <a:rPr lang="en-US" sz="1600" b="1" u="none" strike="noStrike" dirty="0" smtClean="0"/>
                        <a:t>Economic</a:t>
                      </a:r>
                      <a:r>
                        <a:rPr lang="en-US" sz="1600" b="1" u="none" strike="noStrike" baseline="0" dirty="0" smtClean="0"/>
                        <a:t> </a:t>
                      </a:r>
                      <a:r>
                        <a:rPr lang="en-US" sz="1600" b="1" u="none" strike="noStrike" dirty="0" smtClean="0"/>
                        <a:t>Governance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/>
                        <a:t>Rs. 50,00,000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/>
                        <a:t>ICSSR Projects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/>
                        <a:t>2009-2013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/>
                        <a:t>Major Research Projects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/>
                        <a:t>1542625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 u="none" strike="noStrike" dirty="0"/>
                        <a:t>Total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/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 smtClean="0"/>
                        <a:t>11879905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45" marR="7045" marT="70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Mobilization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838200"/>
          </a:xfrm>
        </p:spPr>
        <p:txBody>
          <a:bodyPr/>
          <a:lstStyle/>
          <a:p>
            <a:pPr algn="l"/>
            <a:r>
              <a:rPr lang="en-IN" b="1" dirty="0" smtClean="0">
                <a:solidFill>
                  <a:srgbClr val="1CEE12"/>
                </a:solidFill>
              </a:rPr>
              <a:t>                     Infrastructure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372600" cy="617220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Conducive Infrastructure Ensures a Perfect Ambience for Academic Pursuits.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Eco - Friendly Building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Well Equipped Computer Lab Sufficed with Latest Software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Air Conditioned Auditorium with a Capacity of 160 People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Exclusively Facilitated Placement Room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Interactive Boards in Placement Room and Auditorium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Girls Common Room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Faculty Rooms and Cabins with 24*7 Internet Facilities</a:t>
            </a:r>
          </a:p>
          <a:p>
            <a:pPr>
              <a:buClr>
                <a:srgbClr val="1CEE12"/>
              </a:buClr>
            </a:pPr>
            <a:endParaRPr lang="en-IN" sz="2600" dirty="0" smtClean="0">
              <a:solidFill>
                <a:schemeClr val="bg1"/>
              </a:solidFill>
            </a:endParaRPr>
          </a:p>
          <a:p>
            <a:pPr>
              <a:buClr>
                <a:srgbClr val="1CEE12"/>
              </a:buClr>
              <a:buNone/>
            </a:pPr>
            <a:endParaRPr lang="en-IN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838200"/>
          </a:xfrm>
        </p:spPr>
        <p:txBody>
          <a:bodyPr/>
          <a:lstStyle/>
          <a:p>
            <a:pPr algn="l"/>
            <a:r>
              <a:rPr lang="en-IN" sz="3700" b="1" dirty="0" smtClean="0">
                <a:solidFill>
                  <a:srgbClr val="1CEE12"/>
                </a:solidFill>
              </a:rPr>
              <a:t>Departmental Library As A Learning Resource</a:t>
            </a:r>
            <a:endParaRPr lang="en-IN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1CEE12"/>
                </a:solidFill>
              </a:rPr>
              <a:t>IT Infrastructure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Number of systems with individual configurations:     </a:t>
            </a:r>
            <a:r>
              <a:rPr lang="en-IN" sz="2400" dirty="0" smtClean="0">
                <a:solidFill>
                  <a:srgbClr val="1CEE12"/>
                </a:solidFill>
                <a:latin typeface="Helvetica"/>
              </a:rPr>
              <a:t>85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Computer-student ratio:       </a:t>
            </a:r>
            <a:r>
              <a:rPr lang="en-IN" sz="2400" dirty="0" smtClean="0">
                <a:solidFill>
                  <a:srgbClr val="1CEE12"/>
                </a:solidFill>
                <a:latin typeface="Helvetica"/>
              </a:rPr>
              <a:t>1: 4.5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Student User Ratio:              </a:t>
            </a:r>
            <a:r>
              <a:rPr lang="en-IN" sz="2400" dirty="0" smtClean="0">
                <a:solidFill>
                  <a:srgbClr val="1CEE12"/>
                </a:solidFill>
                <a:latin typeface="Helvetica"/>
              </a:rPr>
              <a:t>30 Per day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LAN facility through university IT centre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Proprietary software: Microsoft office 2010, Antivirus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Number of nodes/ computers with internet facility:     </a:t>
            </a:r>
            <a:r>
              <a:rPr lang="en-IN" sz="2400" dirty="0" smtClean="0">
                <a:solidFill>
                  <a:srgbClr val="1CEE12"/>
                </a:solidFill>
                <a:latin typeface="Helvetica"/>
              </a:rPr>
              <a:t>85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Other packages STATA, TORA are under process of acquiring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Class Rooms with LCD Projectors:    </a:t>
            </a:r>
            <a:r>
              <a:rPr lang="en-IN" sz="2400" dirty="0" smtClean="0">
                <a:solidFill>
                  <a:srgbClr val="1CEE12"/>
                </a:solidFill>
                <a:latin typeface="Helvetica"/>
              </a:rPr>
              <a:t>08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Portable LCD with laptop:                   </a:t>
            </a:r>
            <a:r>
              <a:rPr lang="en-IN" sz="2400" dirty="0" smtClean="0">
                <a:solidFill>
                  <a:srgbClr val="1CEE12"/>
                </a:solidFill>
                <a:latin typeface="Helvetica"/>
              </a:rPr>
              <a:t>01</a:t>
            </a: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LCD equipped Placement room,  Auditorium and </a:t>
            </a:r>
            <a:r>
              <a:rPr lang="en-IN" sz="2400" dirty="0" err="1" smtClean="0">
                <a:solidFill>
                  <a:schemeClr val="bg1"/>
                </a:solidFill>
                <a:latin typeface="Helvetica"/>
              </a:rPr>
              <a:t>Wi-fi</a:t>
            </a: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 campus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endParaRPr lang="en-IN" sz="2400" dirty="0" smtClean="0">
              <a:solidFill>
                <a:schemeClr val="bg1"/>
              </a:solidFill>
              <a:latin typeface="Helvetic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endParaRPr lang="en-IN" sz="2400" dirty="0" smtClean="0">
              <a:solidFill>
                <a:schemeClr val="bg1"/>
              </a:solidFill>
              <a:latin typeface="Helvetic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endParaRPr lang="en-IN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Student Support and Progression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Student Support and Progression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1CEE12"/>
              </a:buClr>
            </a:pPr>
            <a:r>
              <a:rPr lang="en-IN" sz="2400" dirty="0" smtClean="0">
                <a:solidFill>
                  <a:schemeClr val="bg1"/>
                </a:solidFill>
                <a:latin typeface="Helvetica"/>
              </a:rPr>
              <a:t>The course plan is uploaded on the website, which covers Course Overview , Learning Outcomes, Pedagogy, Examination Scheme, Session Plan, books and e-resources</a:t>
            </a:r>
          </a:p>
          <a:p>
            <a:pPr lvl="0" algn="just">
              <a:lnSpc>
                <a:spcPct val="150000"/>
              </a:lnSpc>
              <a:buClr>
                <a:srgbClr val="1CEE12"/>
              </a:buClr>
            </a:pPr>
            <a:r>
              <a:rPr lang="en-US" sz="2600" dirty="0" smtClean="0">
                <a:solidFill>
                  <a:schemeClr val="bg1"/>
                </a:solidFill>
                <a:latin typeface="Helvetica"/>
              </a:rPr>
              <a:t>Department provides support for various competitive exams like RBI , UGC-NET, UPSC, MPSC, IBPS.</a:t>
            </a:r>
          </a:p>
          <a:p>
            <a:pPr lvl="0" algn="just">
              <a:lnSpc>
                <a:spcPct val="150000"/>
              </a:lnSpc>
              <a:buClr>
                <a:srgbClr val="1CEE12"/>
              </a:buClr>
            </a:pPr>
            <a:r>
              <a:rPr lang="en-US" sz="2600" dirty="0" smtClean="0">
                <a:solidFill>
                  <a:schemeClr val="bg1"/>
                </a:solidFill>
                <a:latin typeface="Helvetica"/>
              </a:rPr>
              <a:t> Placement Cell facilitates Campus Recruitment </a:t>
            </a:r>
            <a:r>
              <a:rPr lang="en-US" sz="2600" dirty="0" err="1" smtClean="0">
                <a:solidFill>
                  <a:schemeClr val="bg1"/>
                </a:solidFill>
                <a:latin typeface="Helvetica"/>
              </a:rPr>
              <a:t>Programmes</a:t>
            </a:r>
            <a:endParaRPr lang="en-US" sz="2600" dirty="0" smtClean="0">
              <a:solidFill>
                <a:schemeClr val="bg1"/>
              </a:solidFill>
              <a:latin typeface="Helvetica"/>
            </a:endParaRPr>
          </a:p>
          <a:p>
            <a:pPr lvl="0" algn="just">
              <a:lnSpc>
                <a:spcPct val="150000"/>
              </a:lnSpc>
              <a:buClr>
                <a:srgbClr val="1CEE12"/>
              </a:buClr>
            </a:pPr>
            <a:r>
              <a:rPr lang="en-US" sz="2600" dirty="0" smtClean="0">
                <a:solidFill>
                  <a:schemeClr val="bg1"/>
                </a:solidFill>
                <a:latin typeface="Helvetica"/>
              </a:rPr>
              <a:t>Departmental Committees like Anti-ragging, Grievance and Redressal cell, Mentors  are there to support students</a:t>
            </a:r>
            <a:endParaRPr lang="en-IN" sz="2600" dirty="0" smtClean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lvl="1" algn="l"/>
            <a:r>
              <a:rPr lang="en-US" b="1" dirty="0" smtClean="0">
                <a:solidFill>
                  <a:srgbClr val="1CEE12"/>
                </a:solidFill>
                <a:latin typeface="+mj-lt"/>
              </a:rPr>
              <a:t>          </a:t>
            </a:r>
            <a:br>
              <a:rPr lang="en-US" b="1" dirty="0" smtClean="0">
                <a:solidFill>
                  <a:srgbClr val="1CEE12"/>
                </a:solidFill>
                <a:latin typeface="+mj-lt"/>
              </a:rPr>
            </a:br>
            <a:r>
              <a:rPr lang="en-US" b="1" dirty="0" smtClean="0">
                <a:solidFill>
                  <a:srgbClr val="1CEE12"/>
                </a:solidFill>
                <a:latin typeface="+mj-lt"/>
              </a:rPr>
              <a:t>      Student Progression 2012-13</a:t>
            </a:r>
            <a:r>
              <a:rPr lang="en-IN" dirty="0" smtClean="0">
                <a:solidFill>
                  <a:srgbClr val="1CEE12"/>
                </a:solidFill>
                <a:latin typeface="+mj-lt"/>
              </a:rPr>
              <a:t/>
            </a:r>
            <a:br>
              <a:rPr lang="en-IN" dirty="0" smtClean="0">
                <a:solidFill>
                  <a:srgbClr val="1CEE12"/>
                </a:solidFill>
                <a:latin typeface="+mj-lt"/>
              </a:rPr>
            </a:br>
            <a:endParaRPr lang="en-IN" dirty="0">
              <a:solidFill>
                <a:srgbClr val="1CEE12"/>
              </a:solidFill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55626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72000"/>
                <a:gridCol w="4572000"/>
              </a:tblGrid>
              <a:tr h="1180469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Student </a:t>
                      </a:r>
                      <a:r>
                        <a:rPr lang="en-IN" sz="2800" b="1" dirty="0" smtClean="0">
                          <a:solidFill>
                            <a:schemeClr val="tx1"/>
                          </a:solidFill>
                        </a:rPr>
                        <a:t>Progression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en-IN" sz="2800" b="1" dirty="0" smtClean="0">
                          <a:solidFill>
                            <a:schemeClr val="tx1"/>
                          </a:solidFill>
                        </a:rPr>
                        <a:t>No. Against Enrolled 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469">
                <a:tc>
                  <a:txBody>
                    <a:bodyPr/>
                    <a:lstStyle/>
                    <a:p>
                      <a:pPr marL="269875" indent="-26987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PG to M.Phil. 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04  out of  20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469">
                <a:tc>
                  <a:txBody>
                    <a:bodyPr/>
                    <a:lstStyle/>
                    <a:p>
                      <a:pPr marL="269875" indent="-26987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PG to Ph.D.  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08 out of  150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194">
                <a:tc>
                  <a:txBody>
                    <a:bodyPr/>
                    <a:lstStyle/>
                    <a:p>
                      <a:pPr marL="269875" indent="-26987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Employed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Campus selection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Other than campus recruitment 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16 out of 150</a:t>
                      </a:r>
                    </a:p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0" y="762000"/>
          <a:ext cx="9144000" cy="6096000"/>
        </p:xfrm>
        <a:graphic>
          <a:graphicData uri="http://schemas.openxmlformats.org/presentationml/2006/ole">
            <p:oleObj spid="_x0000_s99331" name="Presentation" r:id="rId3" imgW="1069784" imgH="801749" progId="PowerPoint.Show.12">
              <p:embed/>
            </p:oleObj>
          </a:graphicData>
        </a:graphic>
      </p:graphicFrame>
      <p:sp>
        <p:nvSpPr>
          <p:cNvPr id="4" name="Title 9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Programmes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43200" y="5181600"/>
            <a:ext cx="3810000" cy="1676400"/>
          </a:xfrm>
          <a:prstGeom prst="ellipse">
            <a:avLst/>
          </a:prstGeom>
          <a:solidFill>
            <a:srgbClr val="2E507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000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All Programmes are </a:t>
            </a:r>
          </a:p>
          <a:p>
            <a:pPr algn="ctr"/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Multi Disciplinary</a:t>
            </a:r>
          </a:p>
          <a:p>
            <a:pPr algn="ctr"/>
            <a:r>
              <a:rPr lang="en-IN" sz="1400" b="1" dirty="0" smtClean="0">
                <a:solidFill>
                  <a:schemeClr val="bg1"/>
                </a:solidFill>
                <a:latin typeface="Helvetica"/>
              </a:rPr>
              <a:t>Computer, Finance,</a:t>
            </a:r>
          </a:p>
          <a:p>
            <a:pPr algn="ctr"/>
            <a:r>
              <a:rPr lang="en-IN" sz="1400" b="1" dirty="0" smtClean="0">
                <a:solidFill>
                  <a:schemeClr val="bg1"/>
                </a:solidFill>
                <a:latin typeface="Helvetica"/>
              </a:rPr>
              <a:t> Management, Soft skills &amp; Communication.</a:t>
            </a:r>
            <a:endParaRPr lang="en-US" sz="1400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 Results Analysis 2011-2013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867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450" b="1" dirty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en-IN" sz="145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9 pointer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8 pointer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7 pointer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6 pointer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5 pointer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4 pointer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MBA (FS)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MBA (BE)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MBA (IB)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MA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M.Phil(2012-13)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6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 Student Progression 2012-2013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79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72000"/>
                <a:gridCol w="4572000"/>
              </a:tblGrid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 Student</a:t>
                      </a:r>
                      <a:r>
                        <a:rPr lang="en-IN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Names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Competitive Examination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Kapil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Patidar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INDIAN ECONOMIC SERVICES 2012</a:t>
                      </a:r>
                      <a:endParaRPr lang="en-IN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Amey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Sapre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UGC NET 2012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Era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Tiwari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JRF, UGC NET 2012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Rajesh Kumar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Gautam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Lectureship, UGC NET 2012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Sumit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Kumar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Malviya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Lectureship, UGC NET 2012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Sunil Kumar Meena</a:t>
                      </a:r>
                      <a:endParaRPr lang="en-IN" sz="20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Lectureship, UGC NET 2012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Ajeet Kumar Sahu</a:t>
                      </a:r>
                      <a:endParaRPr lang="en-IN" sz="20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Lectureship, UGC NET 2012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Mohitash Nagotra</a:t>
                      </a:r>
                      <a:endParaRPr lang="en-IN" sz="20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Lectureship, UGC NET 2012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Pooja Patharia</a:t>
                      </a:r>
                      <a:endParaRPr lang="en-IN" sz="20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Lectureship, UGC NET 2012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VikashVerma</a:t>
                      </a:r>
                      <a:endParaRPr lang="en-IN" sz="20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Lectureship, UGC NET 2012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Madhubala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Kashyap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MPPSC, 2013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/>
          <a:lstStyle/>
          <a:p>
            <a:r>
              <a:rPr lang="en-IN" b="1" dirty="0" smtClean="0">
                <a:solidFill>
                  <a:srgbClr val="1CEE12"/>
                </a:solidFill>
              </a:rPr>
              <a:t>Placement Record</a:t>
            </a:r>
            <a:endParaRPr lang="en-IN" b="1" dirty="0">
              <a:solidFill>
                <a:srgbClr val="1CEE1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3" y="762006"/>
          <a:ext cx="9144002" cy="60959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01"/>
                <a:gridCol w="4572001"/>
              </a:tblGrid>
              <a:tr h="44822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/>
                        <a:t>Batch 2009-11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COMPANY 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STUDENTS PLACED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RUCHI </a:t>
                      </a:r>
                      <a:r>
                        <a:rPr lang="en-US" sz="1600" b="1" u="none" strike="noStrike" dirty="0"/>
                        <a:t>SOYA INDUSTRIES 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GREENBACK </a:t>
                      </a:r>
                      <a:r>
                        <a:rPr lang="en-US" sz="1600" b="1" u="none" strike="noStrike" dirty="0"/>
                        <a:t>FOREX PVT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E-CLERX </a:t>
                      </a:r>
                      <a:r>
                        <a:rPr lang="en-US" sz="1600" b="1" u="none" strike="noStrike" dirty="0"/>
                        <a:t>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CAPITAL </a:t>
                      </a:r>
                      <a:r>
                        <a:rPr lang="en-US" sz="1600" b="1" u="none" strike="noStrike" dirty="0"/>
                        <a:t>VIA GLOBAL RESEARCH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HDFC </a:t>
                      </a:r>
                      <a:r>
                        <a:rPr lang="en-US" sz="1600" b="1" u="none" strike="noStrike" dirty="0"/>
                        <a:t>SALES PVT LT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SECUREDENT </a:t>
                      </a:r>
                      <a:r>
                        <a:rPr lang="en-US" sz="1600" b="1" u="none" strike="noStrike" dirty="0"/>
                        <a:t>DENTAL CLUB PVT.LTD.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AMERICAN </a:t>
                      </a:r>
                      <a:r>
                        <a:rPr lang="en-US" sz="1600" b="1" u="none" strike="noStrike" dirty="0"/>
                        <a:t>EXPRESS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BRIDGE </a:t>
                      </a:r>
                      <a:r>
                        <a:rPr lang="en-US" sz="1600" b="1" u="none" strike="noStrike" dirty="0"/>
                        <a:t>STONE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HSBC </a:t>
                      </a:r>
                      <a:r>
                        <a:rPr lang="en-US" sz="1600" b="1" u="none" strike="noStrike" dirty="0"/>
                        <a:t>BANK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SBI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/>
                        <a:t>  SHAKTI </a:t>
                      </a:r>
                      <a:r>
                        <a:rPr lang="en-US" sz="1600" b="1" u="none" strike="noStrike" dirty="0"/>
                        <a:t>PUMPS (INDIA) LTD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/>
                        <a:t>  Total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38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IN" b="1" dirty="0" smtClean="0">
                <a:solidFill>
                  <a:srgbClr val="1CEE12"/>
                </a:solidFill>
              </a:rPr>
              <a:t>Placement Record</a:t>
            </a:r>
            <a:endParaRPr lang="en-IN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761999"/>
          <a:ext cx="9144000" cy="60960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486400"/>
                <a:gridCol w="3657600"/>
              </a:tblGrid>
              <a:tr h="584024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2800" b="1" u="none" strike="noStrike" dirty="0"/>
                        <a:t>Batch 2010-12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u="none" strike="noStrike" dirty="0" smtClean="0"/>
                        <a:t>                           COMPANY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/>
                        <a:t>STUDENTS PLACED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GREENBACK </a:t>
                      </a:r>
                      <a:r>
                        <a:rPr lang="en-US" sz="1600" b="1" u="none" strike="noStrike" dirty="0"/>
                        <a:t>FOREX PVT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E-CLERX </a:t>
                      </a:r>
                      <a:r>
                        <a:rPr lang="en-US" sz="1600" b="1" u="none" strike="noStrike" dirty="0"/>
                        <a:t>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ARI </a:t>
                      </a:r>
                      <a:r>
                        <a:rPr lang="en-US" sz="1600" b="1" u="none" strike="noStrike" dirty="0"/>
                        <a:t>HEALTHCARE PVT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SAILOR </a:t>
                      </a:r>
                      <a:r>
                        <a:rPr lang="en-US" sz="1600" b="1" u="none" strike="noStrike" dirty="0"/>
                        <a:t>EXPORTS PVT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AUTHBRIDGE </a:t>
                      </a:r>
                      <a:r>
                        <a:rPr lang="en-US" sz="1600" b="1" u="none" strike="noStrike" dirty="0"/>
                        <a:t>RESEARCH   SERVICES PVT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HDFC </a:t>
                      </a:r>
                      <a:r>
                        <a:rPr lang="en-US" sz="1600" b="1" u="none" strike="noStrike" dirty="0"/>
                        <a:t>SALES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ONICRA </a:t>
                      </a:r>
                      <a:r>
                        <a:rPr lang="en-US" sz="1600" b="1" u="none" strike="noStrike" dirty="0"/>
                        <a:t>CREDIT RATING AGENCY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CAPITAL </a:t>
                      </a:r>
                      <a:r>
                        <a:rPr lang="en-US" sz="1600" b="1" u="none" strike="noStrike" dirty="0"/>
                        <a:t>VIA GLOBAL RESEARCH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ATHENA </a:t>
                      </a:r>
                      <a:r>
                        <a:rPr lang="en-US" sz="1600" b="1" u="none" strike="noStrike" dirty="0"/>
                        <a:t>TRADEWINDS PVT. LTD.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BINARY </a:t>
                      </a:r>
                      <a:r>
                        <a:rPr lang="en-US" sz="1600" b="1" u="none" strike="noStrike" dirty="0"/>
                        <a:t>SEMANTICS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CAPITAL </a:t>
                      </a:r>
                      <a:r>
                        <a:rPr lang="en-US" sz="1600" b="1" u="none" strike="noStrike" dirty="0"/>
                        <a:t>VIA GLOBAL RESEARCH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FEDERAL </a:t>
                      </a:r>
                      <a:r>
                        <a:rPr lang="en-US" sz="1600" b="1" u="none" strike="noStrike" dirty="0"/>
                        <a:t>BANK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ICICI </a:t>
                      </a:r>
                      <a:r>
                        <a:rPr lang="en-US" sz="1600" b="1" u="none" strike="noStrike" dirty="0"/>
                        <a:t>BANK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816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 FEDRATION </a:t>
                      </a:r>
                      <a:r>
                        <a:rPr lang="en-US" sz="1600" b="1" u="none" strike="noStrike" dirty="0"/>
                        <a:t>OF INDIAN WOMEN </a:t>
                      </a:r>
                      <a:r>
                        <a:rPr lang="en-US" sz="1600" b="1" u="none" strike="noStrike" dirty="0" smtClean="0"/>
                        <a:t> ENTREPRENEURS(NGO</a:t>
                      </a:r>
                      <a:r>
                        <a:rPr lang="en-US" sz="1600" b="1" u="none" strike="noStrike" dirty="0"/>
                        <a:t>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/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 smtClean="0"/>
                        <a:t>  </a:t>
                      </a:r>
                      <a:r>
                        <a:rPr lang="en-US" sz="1600" b="1" u="none" strike="noStrike" dirty="0"/>
                        <a:t>INDUSLAND BANK LTD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/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  <a:tr h="320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 smtClean="0"/>
                        <a:t>  </a:t>
                      </a:r>
                      <a:r>
                        <a:rPr lang="en-US" sz="2000" b="1" u="none" strike="noStrike" dirty="0" smtClean="0"/>
                        <a:t>Total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/>
                        <a:t>51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4411" marR="4411" marT="4411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CEE12"/>
                </a:solidFill>
              </a:rPr>
              <a:t>Extension Activities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8006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1CEE12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Creating Mass Awareness about Blood Donation</a:t>
            </a:r>
            <a:endParaRPr lang="en-IN" sz="2800" dirty="0" smtClean="0">
              <a:solidFill>
                <a:schemeClr val="bg1"/>
              </a:solidFill>
              <a:latin typeface="Helvetica"/>
            </a:endParaRPr>
          </a:p>
          <a:p>
            <a:pPr lvl="0" algn="just">
              <a:lnSpc>
                <a:spcPct val="150000"/>
              </a:lnSpc>
              <a:buClr>
                <a:srgbClr val="1CEE12"/>
              </a:buClr>
            </a:pPr>
            <a:r>
              <a:rPr lang="en-US" sz="2800" dirty="0" err="1" smtClean="0">
                <a:solidFill>
                  <a:schemeClr val="bg1"/>
                </a:solidFill>
                <a:latin typeface="Helvetica"/>
              </a:rPr>
              <a:t>Shramdaan</a:t>
            </a: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: For Clean and Green Campus</a:t>
            </a:r>
          </a:p>
          <a:p>
            <a:pPr lvl="0" algn="just">
              <a:lnSpc>
                <a:spcPct val="150000"/>
              </a:lnSpc>
              <a:buClr>
                <a:srgbClr val="1CEE12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Tree Plantation: 17</a:t>
            </a:r>
            <a:r>
              <a:rPr lang="en-US" sz="2800" baseline="30000" dirty="0" smtClean="0">
                <a:solidFill>
                  <a:schemeClr val="bg1"/>
                </a:solidFill>
                <a:latin typeface="Helvetica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 June 2013</a:t>
            </a:r>
            <a:endParaRPr lang="en-IN" sz="2800" dirty="0" smtClean="0">
              <a:solidFill>
                <a:schemeClr val="bg1"/>
              </a:solidFill>
              <a:latin typeface="Helvetica"/>
            </a:endParaRPr>
          </a:p>
          <a:p>
            <a:pPr lvl="0" algn="just">
              <a:lnSpc>
                <a:spcPct val="150000"/>
              </a:lnSpc>
              <a:buClr>
                <a:srgbClr val="1CEE12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Tree Plantation: 12</a:t>
            </a:r>
            <a:r>
              <a:rPr lang="en-US" sz="2800" baseline="30000" dirty="0" smtClean="0">
                <a:solidFill>
                  <a:schemeClr val="bg1"/>
                </a:solidFill>
                <a:latin typeface="Helvetica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 July 2012</a:t>
            </a:r>
          </a:p>
          <a:p>
            <a:pPr lvl="0" algn="just">
              <a:lnSpc>
                <a:spcPct val="150000"/>
              </a:lnSpc>
              <a:buClr>
                <a:srgbClr val="1CEE12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Film on the Problem of Desertification: 17</a:t>
            </a:r>
            <a:r>
              <a:rPr lang="en-US" sz="2800" baseline="30000" dirty="0" smtClean="0">
                <a:solidFill>
                  <a:schemeClr val="bg1"/>
                </a:solidFill>
                <a:latin typeface="Helvetica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 June, 2013 </a:t>
            </a:r>
            <a:endParaRPr lang="en-IN" sz="2800" dirty="0" smtClean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4572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990600"/>
          </a:xfrm>
        </p:spPr>
        <p:txBody>
          <a:bodyPr/>
          <a:lstStyle/>
          <a:p>
            <a:r>
              <a:rPr lang="en-IN" sz="4000" b="1" cap="small" dirty="0" smtClean="0">
                <a:solidFill>
                  <a:srgbClr val="1CEE12"/>
                </a:solidFill>
              </a:rPr>
              <a:t>Governance, Leadership And Management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953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CEE12"/>
                </a:solidFill>
                <a:latin typeface="Helvetica"/>
              </a:rPr>
              <a:t>   Participatory Decision Process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CEE12"/>
                </a:solidFill>
                <a:latin typeface="Helvetica"/>
              </a:rPr>
              <a:t>   Course Coordinators</a:t>
            </a:r>
            <a:r>
              <a:rPr lang="en-US" sz="2800" dirty="0" smtClean="0">
                <a:solidFill>
                  <a:srgbClr val="1CEE12"/>
                </a:solidFill>
                <a:latin typeface="Helvetica"/>
              </a:rPr>
              <a:t>: </a:t>
            </a: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Different Coordinators for all      				       </a:t>
            </a:r>
            <a:r>
              <a:rPr lang="en-US" sz="2800" dirty="0" err="1" smtClean="0">
                <a:solidFill>
                  <a:schemeClr val="bg1"/>
                </a:solidFill>
                <a:latin typeface="Helvetica"/>
              </a:rPr>
              <a:t>Programmes</a:t>
            </a:r>
            <a:endParaRPr lang="en-US" sz="2800" dirty="0" smtClean="0">
              <a:solidFill>
                <a:schemeClr val="bg1"/>
              </a:solidFill>
              <a:latin typeface="Helvetic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CEE12"/>
                </a:solidFill>
                <a:latin typeface="Helvetica"/>
              </a:rPr>
              <a:t>   Various Committees</a:t>
            </a: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: Anti-ragging, Grievance 					      </a:t>
            </a:r>
            <a:r>
              <a:rPr lang="en-US" sz="2800" dirty="0" err="1" smtClean="0">
                <a:solidFill>
                  <a:schemeClr val="bg1"/>
                </a:solidFill>
                <a:latin typeface="Helvetica"/>
              </a:rPr>
              <a:t>Redressal</a:t>
            </a: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 Cell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CEE12"/>
                </a:solidFill>
                <a:latin typeface="Helvetica"/>
              </a:rPr>
              <a:t>   Student Participation</a:t>
            </a:r>
            <a:r>
              <a:rPr lang="en-US" sz="2800" dirty="0" smtClean="0">
                <a:solidFill>
                  <a:schemeClr val="bg1"/>
                </a:solidFill>
                <a:latin typeface="Helvetica"/>
              </a:rPr>
              <a:t>: In-house Activities and Inter    				       Institutes Competitions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IN" sz="3600" dirty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1CEE12"/>
                </a:solidFill>
              </a:rPr>
              <a:t>Internal Quality Assurance System</a:t>
            </a:r>
            <a:endParaRPr lang="en-IN" b="1" dirty="0">
              <a:solidFill>
                <a:srgbClr val="1CEE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1CEE12"/>
              </a:buClr>
            </a:pPr>
            <a:r>
              <a:rPr lang="en-IN" sz="2800" dirty="0" smtClean="0">
                <a:solidFill>
                  <a:schemeClr val="bg1"/>
                </a:solidFill>
                <a:latin typeface="Helvetica"/>
              </a:rPr>
              <a:t>Department has Internal Quality Assurance Committee for regular Internal Academic Audit</a:t>
            </a:r>
          </a:p>
          <a:p>
            <a:pPr algn="just">
              <a:lnSpc>
                <a:spcPct val="150000"/>
              </a:lnSpc>
              <a:buClr>
                <a:srgbClr val="1CEE12"/>
              </a:buClr>
            </a:pPr>
            <a:r>
              <a:rPr lang="en-IN" sz="2800" dirty="0" smtClean="0">
                <a:solidFill>
                  <a:schemeClr val="bg1"/>
                </a:solidFill>
                <a:latin typeface="Helvetica"/>
              </a:rPr>
              <a:t>Regular interaction between IQAC of the Department and IQAC of the University</a:t>
            </a:r>
          </a:p>
          <a:p>
            <a:pPr algn="just">
              <a:lnSpc>
                <a:spcPct val="150000"/>
              </a:lnSpc>
              <a:buClr>
                <a:srgbClr val="1CEE12"/>
              </a:buClr>
            </a:pPr>
            <a:r>
              <a:rPr lang="en-IN" sz="2800" dirty="0" smtClean="0">
                <a:solidFill>
                  <a:schemeClr val="bg1"/>
                </a:solidFill>
                <a:latin typeface="Helvetica"/>
              </a:rPr>
              <a:t>Submission of Academic Audit Report to the University</a:t>
            </a:r>
          </a:p>
          <a:p>
            <a:pPr algn="just">
              <a:lnSpc>
                <a:spcPct val="150000"/>
              </a:lnSpc>
              <a:buClr>
                <a:srgbClr val="1CEE12"/>
              </a:buClr>
            </a:pPr>
            <a:r>
              <a:rPr lang="en-IN" sz="2800" dirty="0" smtClean="0">
                <a:solidFill>
                  <a:schemeClr val="bg1"/>
                </a:solidFill>
                <a:latin typeface="Helvetica"/>
              </a:rPr>
              <a:t>Submission of Student Feedback Analysis</a:t>
            </a:r>
          </a:p>
          <a:p>
            <a:pPr algn="just">
              <a:lnSpc>
                <a:spcPct val="150000"/>
              </a:lnSpc>
              <a:buClr>
                <a:srgbClr val="1CEE12"/>
              </a:buClr>
            </a:pPr>
            <a:endParaRPr lang="en-IN" sz="2800" dirty="0" smtClean="0">
              <a:solidFill>
                <a:schemeClr val="bg1"/>
              </a:solidFill>
              <a:latin typeface="Helvetica"/>
            </a:endParaRPr>
          </a:p>
          <a:p>
            <a:pPr algn="just">
              <a:lnSpc>
                <a:spcPct val="150000"/>
              </a:lnSpc>
              <a:buClr>
                <a:srgbClr val="1CEE12"/>
              </a:buClr>
              <a:buNone/>
            </a:pP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r>
              <a:rPr lang="en-IN" sz="4800" b="1" cap="small" dirty="0" smtClean="0">
                <a:solidFill>
                  <a:srgbClr val="1CEE12"/>
                </a:solidFill>
              </a:rPr>
              <a:t> Best Practices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150" dirty="0" smtClean="0">
                <a:solidFill>
                  <a:schemeClr val="bg1"/>
                </a:solidFill>
                <a:latin typeface="Helvetica"/>
              </a:rPr>
              <a:t>Green Audit:  School of Energy &amp; Environmental Studies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150" dirty="0" smtClean="0">
                <a:solidFill>
                  <a:schemeClr val="bg1"/>
                </a:solidFill>
                <a:latin typeface="Helvetica"/>
              </a:rPr>
              <a:t>Academic Audit: External Expert</a:t>
            </a:r>
            <a:endParaRPr lang="en-IN" sz="2150" dirty="0" smtClean="0">
              <a:solidFill>
                <a:srgbClr val="FF0000"/>
              </a:solidFill>
              <a:latin typeface="Helvetica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150" dirty="0" smtClean="0">
                <a:solidFill>
                  <a:schemeClr val="bg1"/>
                </a:solidFill>
                <a:latin typeface="Helvetica"/>
              </a:rPr>
              <a:t>UGC-SAP Advisory Body Meets regularly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150" dirty="0" smtClean="0">
                <a:solidFill>
                  <a:schemeClr val="bg1"/>
                </a:solidFill>
                <a:latin typeface="Helvetica"/>
              </a:rPr>
              <a:t>Faculty Publications are placed in the Library</a:t>
            </a:r>
            <a:endParaRPr lang="en-IN" sz="2150" dirty="0" smtClean="0">
              <a:solidFill>
                <a:srgbClr val="FF0000"/>
              </a:solidFill>
              <a:latin typeface="Helvetica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150" dirty="0" smtClean="0">
                <a:solidFill>
                  <a:schemeClr val="bg1"/>
                </a:solidFill>
                <a:latin typeface="Helvetica"/>
              </a:rPr>
              <a:t>Short term fellowships for M. Phil and M.A. students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150" dirty="0" smtClean="0">
                <a:solidFill>
                  <a:schemeClr val="bg1"/>
                </a:solidFill>
                <a:latin typeface="Helvetica"/>
              </a:rPr>
              <a:t>Post Doctoral fellowship under SPC - Chair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150" dirty="0" smtClean="0">
                <a:solidFill>
                  <a:schemeClr val="bg1"/>
                </a:solidFill>
                <a:latin typeface="Helvetica"/>
              </a:rPr>
              <a:t>Students achievements are highlighted on the departmental website:             </a:t>
            </a:r>
            <a:r>
              <a:rPr lang="en-IN" sz="2400" dirty="0" smtClean="0">
                <a:solidFill>
                  <a:srgbClr val="1CEE12"/>
                </a:solidFill>
                <a:latin typeface="Helvetica"/>
              </a:rPr>
              <a:t>www.soedavv.ac.in </a:t>
            </a:r>
            <a:endParaRPr lang="en-IN" sz="2150" dirty="0" smtClean="0">
              <a:solidFill>
                <a:srgbClr val="1CEE12"/>
              </a:solidFill>
              <a:latin typeface="Helvetica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150" dirty="0" smtClean="0">
                <a:solidFill>
                  <a:schemeClr val="bg1"/>
                </a:solidFill>
                <a:latin typeface="Helvetica"/>
              </a:rPr>
              <a:t>International Cooperation Cell:  Promotion of foreign Collaboration and Admissions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US" sz="2150" dirty="0" smtClean="0">
                <a:solidFill>
                  <a:schemeClr val="bg1"/>
                </a:solidFill>
                <a:latin typeface="Helvetica"/>
                <a:cs typeface="Arial" charset="0"/>
              </a:rPr>
              <a:t>Semester Results declared within 15 days of Examination.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  <a:buNone/>
            </a:pPr>
            <a:r>
              <a:rPr lang="en-US" sz="2150" dirty="0" smtClean="0">
                <a:solidFill>
                  <a:schemeClr val="bg1"/>
                </a:solidFill>
                <a:latin typeface="Helvetica"/>
                <a:cs typeface="Arial" charset="0"/>
              </a:rPr>
              <a:t>      (July-December, 2013 declared on 14th January, 2014)</a:t>
            </a:r>
            <a:endParaRPr lang="en-IN" sz="2150" dirty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Innovations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srgbClr val="1CEE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00200"/>
            <a:ext cx="8382000" cy="4754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1CEE1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The</a:t>
            </a:r>
            <a:r>
              <a:rPr kumimoji="0" lang="e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 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development of Multi -</a:t>
            </a:r>
            <a:r>
              <a:rPr kumimoji="0" lang="e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 Disciplinary Programmes to meet the demand of growing market environment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1CEE1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Integration of Economics with Management,</a:t>
            </a:r>
            <a:r>
              <a:rPr kumimoji="0" lang="e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 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Finance,</a:t>
            </a:r>
            <a:r>
              <a:rPr kumimoji="0" lang="e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 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Marketing and International</a:t>
            </a:r>
            <a:r>
              <a:rPr kumimoji="0" lang="e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 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+mn-cs"/>
              </a:rPr>
              <a:t>Business</a:t>
            </a:r>
            <a:r>
              <a:rPr lang="en-IN" sz="3600" dirty="0" smtClean="0">
                <a:solidFill>
                  <a:schemeClr val="bg1"/>
                </a:solidFill>
                <a:latin typeface="+mn-lt"/>
                <a:cs typeface="+mn-cs"/>
              </a:rPr>
              <a:t>.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IN" b="1" dirty="0" smtClean="0">
                <a:solidFill>
                  <a:srgbClr val="1CEE12"/>
                </a:solidFill>
              </a:rPr>
              <a:t>Salient Features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State Planning Commission Chair on “Micro-Economic Governance”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ICSSR Support for Research and Training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UGC-SAP Support at DRS – Phase II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Publication of MPEA Journal since 2008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National agencies support for student related activities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Diversified Faculty Members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Co-curricular activities: </a:t>
            </a:r>
            <a:r>
              <a:rPr lang="en-IN" sz="2600" dirty="0" err="1" smtClean="0">
                <a:solidFill>
                  <a:schemeClr val="bg1"/>
                </a:solidFill>
                <a:latin typeface="Helvetica"/>
              </a:rPr>
              <a:t>Spandan</a:t>
            </a: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 and </a:t>
            </a:r>
            <a:r>
              <a:rPr lang="en-IN" sz="2600" dirty="0" err="1" smtClean="0">
                <a:solidFill>
                  <a:schemeClr val="bg1"/>
                </a:solidFill>
                <a:latin typeface="Helvetica"/>
              </a:rPr>
              <a:t>Colors</a:t>
            </a:r>
            <a:endParaRPr lang="en-IN" sz="2600" dirty="0" smtClean="0">
              <a:solidFill>
                <a:schemeClr val="bg1"/>
              </a:solidFill>
              <a:latin typeface="Helvetic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Participation in the Development Issues of the Region</a:t>
            </a:r>
          </a:p>
          <a:p>
            <a:pPr algn="just">
              <a:lnSpc>
                <a:spcPct val="150000"/>
              </a:lnSpc>
              <a:buFont typeface="Arial" charset="0"/>
              <a:buNone/>
            </a:pPr>
            <a:endParaRPr lang="en-IN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3600" b="1" dirty="0" smtClean="0">
              <a:solidFill>
                <a:srgbClr val="1CEE12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3600" b="1" dirty="0" smtClean="0">
              <a:solidFill>
                <a:srgbClr val="1CEE12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3600" b="1" dirty="0" smtClean="0">
              <a:solidFill>
                <a:srgbClr val="1CEE12"/>
              </a:solidFill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sz="3600" b="1" i="1" dirty="0" smtClean="0">
                <a:solidFill>
                  <a:srgbClr val="1CEE12"/>
                </a:solidFill>
                <a:latin typeface="Arial" charset="0"/>
                <a:cs typeface="Arial" charset="0"/>
              </a:rPr>
              <a:t> </a:t>
            </a:r>
            <a:r>
              <a:rPr lang="en-US" sz="6600" b="1" i="1" dirty="0" smtClean="0">
                <a:solidFill>
                  <a:srgbClr val="1CEE12"/>
                </a:solidFill>
                <a:latin typeface="Helvetica"/>
                <a:cs typeface="Times New Roman" pitchFamily="18" charset="0"/>
              </a:rPr>
              <a:t>Thanks for </a:t>
            </a:r>
          </a:p>
          <a:p>
            <a:pPr algn="ctr">
              <a:buFont typeface="Arial" charset="0"/>
              <a:buNone/>
            </a:pPr>
            <a:r>
              <a:rPr lang="en-US" sz="6600" b="1" i="1" dirty="0" smtClean="0">
                <a:solidFill>
                  <a:srgbClr val="1CEE12"/>
                </a:solidFill>
                <a:latin typeface="Helvetica"/>
                <a:cs typeface="Times New Roman" pitchFamily="18" charset="0"/>
              </a:rPr>
              <a:t> Visit to the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IN" b="1" dirty="0" smtClean="0">
                <a:solidFill>
                  <a:srgbClr val="1CEE12"/>
                </a:solidFill>
                <a:cs typeface="Calibri" pitchFamily="34" charset="0"/>
              </a:rPr>
              <a:t>Our Associations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19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The State Planning Commission, Bhopal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Forward Markets Commission (FMC), Mumbai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Indian Council of Social Sciences Research(ICSSR)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Madhya Pradesh Economic Association (MPEA)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Development Foundation, Indore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Institute of Chartered Accountants of India (ICAI)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CII - Indore Chapter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The Multi Commodity Exchange (MCE)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CEE12"/>
              </a:buClr>
            </a:pPr>
            <a:r>
              <a:rPr lang="en-IN" sz="2600" dirty="0" smtClean="0">
                <a:solidFill>
                  <a:schemeClr val="bg1"/>
                </a:solidFill>
                <a:latin typeface="Helvetica"/>
              </a:rPr>
              <a:t>The Institute  of Company Secretary of India</a:t>
            </a:r>
          </a:p>
          <a:p>
            <a:pPr algn="just">
              <a:lnSpc>
                <a:spcPct val="150000"/>
              </a:lnSpc>
            </a:pPr>
            <a:endParaRPr lang="en-IN" sz="2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IN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" y="914400"/>
          <a:ext cx="876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1000" y="0"/>
            <a:ext cx="84582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EE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Faculty and Staff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3886200"/>
            <a:ext cx="5562600" cy="914400"/>
          </a:xfrm>
          <a:prstGeom prst="roundRect">
            <a:avLst/>
          </a:prstGeom>
          <a:solidFill>
            <a:srgbClr val="C6E9F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900" b="1" dirty="0" smtClean="0"/>
              <a:t>  Lecturer</a:t>
            </a:r>
            <a:r>
              <a:rPr lang="en-US" sz="1900" b="1" dirty="0"/>
              <a:t>/ Assistant </a:t>
            </a:r>
            <a:r>
              <a:rPr lang="en-US" sz="1900" b="1" dirty="0" smtClean="0"/>
              <a:t>professor - 6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4876800"/>
          <a:ext cx="8763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6618</TotalTime>
  <Words>3157</Words>
  <Application>Microsoft Office PowerPoint</Application>
  <PresentationFormat>On-screen Show (4:3)</PresentationFormat>
  <Paragraphs>807</Paragraphs>
  <Slides>71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Office Theme</vt:lpstr>
      <vt:lpstr>Presentation</vt:lpstr>
      <vt:lpstr>Worksheet</vt:lpstr>
      <vt:lpstr>Slide 1</vt:lpstr>
      <vt:lpstr>Slide 2</vt:lpstr>
      <vt:lpstr>Slide 3</vt:lpstr>
      <vt:lpstr>School of Economics</vt:lpstr>
      <vt:lpstr>Vision And Mission</vt:lpstr>
      <vt:lpstr>Slide 6</vt:lpstr>
      <vt:lpstr>Salient Features</vt:lpstr>
      <vt:lpstr>Our Associations</vt:lpstr>
      <vt:lpstr>Slide 9</vt:lpstr>
      <vt:lpstr>Our Faculties </vt:lpstr>
      <vt:lpstr>Visiting Faculty</vt:lpstr>
      <vt:lpstr>Slide 12</vt:lpstr>
      <vt:lpstr>Slide 13</vt:lpstr>
      <vt:lpstr>Activities of  2013-14</vt:lpstr>
      <vt:lpstr>Slide 15</vt:lpstr>
      <vt:lpstr>UGC-SAP (DRS Phase-II)</vt:lpstr>
      <vt:lpstr>    Major Research Projects</vt:lpstr>
      <vt:lpstr>  </vt:lpstr>
      <vt:lpstr>Faculty Achievements</vt:lpstr>
      <vt:lpstr>Slide 20</vt:lpstr>
      <vt:lpstr>Auditorium</vt:lpstr>
      <vt:lpstr>Computer Lab</vt:lpstr>
      <vt:lpstr>Placement Cell</vt:lpstr>
      <vt:lpstr>Slide 24</vt:lpstr>
      <vt:lpstr> Development prospects of Madhya Pradesh       15th September, 2012 </vt:lpstr>
      <vt:lpstr> Strategies For Inclusive Growth 22-23 Feb, 2013  </vt:lpstr>
      <vt:lpstr> Workshop on API Score  </vt:lpstr>
      <vt:lpstr>Slide 28</vt:lpstr>
      <vt:lpstr>Spandan 2012</vt:lpstr>
      <vt:lpstr>Colors 2013</vt:lpstr>
      <vt:lpstr>Plantation Drive (17th June, 2013)</vt:lpstr>
      <vt:lpstr>Slide 32</vt:lpstr>
      <vt:lpstr>Slide 33</vt:lpstr>
      <vt:lpstr>Slide 34</vt:lpstr>
      <vt:lpstr>Slide 35</vt:lpstr>
      <vt:lpstr>Slide 36</vt:lpstr>
      <vt:lpstr>Choice-based Credit System</vt:lpstr>
      <vt:lpstr>Slide 38</vt:lpstr>
      <vt:lpstr>Slide 39</vt:lpstr>
      <vt:lpstr>  Student Profile  (Year Wise)</vt:lpstr>
      <vt:lpstr>Slide 41</vt:lpstr>
      <vt:lpstr>Slide 42</vt:lpstr>
      <vt:lpstr>Slide 43</vt:lpstr>
      <vt:lpstr>Slide 44</vt:lpstr>
      <vt:lpstr>Slide 45</vt:lpstr>
      <vt:lpstr>Papers Published in Journals</vt:lpstr>
      <vt:lpstr>Publication Details of the Department 2009-13 (Faculty Wise)</vt:lpstr>
      <vt:lpstr>Resource Persons and Paper Presentation</vt:lpstr>
      <vt:lpstr>Ph.D. Awarded 2009-2014</vt:lpstr>
      <vt:lpstr>Faculty Enrichment Strategies </vt:lpstr>
      <vt:lpstr>Refresher Course</vt:lpstr>
      <vt:lpstr>Faculty Enrichment </vt:lpstr>
      <vt:lpstr>Slide 53</vt:lpstr>
      <vt:lpstr>                     Infrastructure</vt:lpstr>
      <vt:lpstr>Departmental Library As A Learning Resource</vt:lpstr>
      <vt:lpstr>IT Infrastructure</vt:lpstr>
      <vt:lpstr>Slide 57</vt:lpstr>
      <vt:lpstr>Student Support and Progression</vt:lpstr>
      <vt:lpstr>                 Student Progression 2012-13 </vt:lpstr>
      <vt:lpstr> Results Analysis 2011-2013 </vt:lpstr>
      <vt:lpstr> Student Progression 2012-2013</vt:lpstr>
      <vt:lpstr>Placement Record</vt:lpstr>
      <vt:lpstr>Placement Record</vt:lpstr>
      <vt:lpstr>Extension Activities</vt:lpstr>
      <vt:lpstr>Slide 65</vt:lpstr>
      <vt:lpstr>Governance, Leadership And Management</vt:lpstr>
      <vt:lpstr>Internal Quality Assurance System</vt:lpstr>
      <vt:lpstr> Best Practices</vt:lpstr>
      <vt:lpstr>Slide 69</vt:lpstr>
      <vt:lpstr>Slide 70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shri ganesh</cp:lastModifiedBy>
  <cp:revision>1466</cp:revision>
  <dcterms:created xsi:type="dcterms:W3CDTF">2006-08-16T00:00:00Z</dcterms:created>
  <dcterms:modified xsi:type="dcterms:W3CDTF">2014-01-17T18:59:42Z</dcterms:modified>
</cp:coreProperties>
</file>